
<file path=[Content_Types].xml><?xml version="1.0" encoding="utf-8"?>
<Types xmlns="http://schemas.openxmlformats.org/package/2006/content-types">
  <Default Extension="png" ContentType="image/png"/>
  <Default Extension="jfif" ContentType="image/jpe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8"/>
  </p:notesMasterIdLst>
  <p:handoutMasterIdLst>
    <p:handoutMasterId r:id="rId29"/>
  </p:handoutMasterIdLst>
  <p:sldIdLst>
    <p:sldId id="312" r:id="rId5"/>
    <p:sldId id="316" r:id="rId6"/>
    <p:sldId id="422" r:id="rId7"/>
    <p:sldId id="337" r:id="rId8"/>
    <p:sldId id="413" r:id="rId9"/>
    <p:sldId id="421" r:id="rId10"/>
    <p:sldId id="414" r:id="rId11"/>
    <p:sldId id="415" r:id="rId12"/>
    <p:sldId id="416" r:id="rId13"/>
    <p:sldId id="310" r:id="rId14"/>
    <p:sldId id="417" r:id="rId15"/>
    <p:sldId id="420" r:id="rId16"/>
    <p:sldId id="418" r:id="rId17"/>
    <p:sldId id="424" r:id="rId18"/>
    <p:sldId id="426" r:id="rId19"/>
    <p:sldId id="390" r:id="rId20"/>
    <p:sldId id="400" r:id="rId21"/>
    <p:sldId id="404" r:id="rId22"/>
    <p:sldId id="423" r:id="rId23"/>
    <p:sldId id="411" r:id="rId24"/>
    <p:sldId id="262" r:id="rId25"/>
    <p:sldId id="427" r:id="rId26"/>
    <p:sldId id="33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EADB"/>
    <a:srgbClr val="FCE5EF"/>
    <a:srgbClr val="DC48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4759" autoAdjust="0"/>
  </p:normalViewPr>
  <p:slideViewPr>
    <p:cSldViewPr snapToGrid="0">
      <p:cViewPr varScale="1">
        <p:scale>
          <a:sx n="70" d="100"/>
          <a:sy n="70" d="100"/>
        </p:scale>
        <p:origin x="618" y="84"/>
      </p:cViewPr>
      <p:guideLst/>
    </p:cSldViewPr>
  </p:slideViewPr>
  <p:outlineViewPr>
    <p:cViewPr>
      <p:scale>
        <a:sx n="33" d="100"/>
        <a:sy n="33" d="100"/>
      </p:scale>
      <p:origin x="0" y="-348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2" d="100"/>
          <a:sy n="62" d="100"/>
        </p:scale>
        <p:origin x="2266"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image" Target="../media/image5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2ED7A934-0635-4E76-95FD-43993B1828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D43A72F8-57B8-4FBF-B54E-88A861E91D4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F273EFC-B541-4D39-ACAE-B43588005231}" type="datetimeFigureOut">
              <a:rPr lang="en-US" smtClean="0"/>
              <a:t>11/27/2021</a:t>
            </a:fld>
            <a:endParaRPr lang="en-US" dirty="0"/>
          </a:p>
        </p:txBody>
      </p:sp>
      <p:sp>
        <p:nvSpPr>
          <p:cNvPr id="4" name="Footer Placeholder 3">
            <a:extLst>
              <a:ext uri="{FF2B5EF4-FFF2-40B4-BE49-F238E27FC236}">
                <a16:creationId xmlns:a16="http://schemas.microsoft.com/office/drawing/2014/main" xmlns="" id="{604A6038-4A3D-4CE4-A3B5-D6E97612120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0D286FF7-47DD-4A75-85A8-6445E3411EA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8FC685-2169-447E-B5F0-6D799AEBC20E}" type="slidenum">
              <a:rPr lang="en-US" smtClean="0"/>
              <a:t>‹#›</a:t>
            </a:fld>
            <a:endParaRPr lang="en-US" dirty="0"/>
          </a:p>
        </p:txBody>
      </p:sp>
    </p:spTree>
    <p:extLst>
      <p:ext uri="{BB962C8B-B14F-4D97-AF65-F5344CB8AC3E}">
        <p14:creationId xmlns:p14="http://schemas.microsoft.com/office/powerpoint/2010/main" val="3557255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0853E1-56A0-44E9-A74E-5E9F6164A239}" type="datetimeFigureOut">
              <a:rPr lang="en-US" smtClean="0"/>
              <a:t>11/27/2021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926890-3464-4466-B789-5BB6DD4ADC9C}" type="slidenum">
              <a:rPr lang="en-US" smtClean="0"/>
              <a:t>‹#›</a:t>
            </a:fld>
            <a:endParaRPr lang="en-US" dirty="0"/>
          </a:p>
        </p:txBody>
      </p:sp>
    </p:spTree>
    <p:extLst>
      <p:ext uri="{BB962C8B-B14F-4D97-AF65-F5344CB8AC3E}">
        <p14:creationId xmlns:p14="http://schemas.microsoft.com/office/powerpoint/2010/main" val="3129477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926890-3464-4466-B789-5BB6DD4ADC9C}" type="slidenum">
              <a:rPr lang="en-US" smtClean="0"/>
              <a:t>1</a:t>
            </a:fld>
            <a:endParaRPr lang="en-US" dirty="0"/>
          </a:p>
        </p:txBody>
      </p:sp>
    </p:spTree>
    <p:extLst>
      <p:ext uri="{BB962C8B-B14F-4D97-AF65-F5344CB8AC3E}">
        <p14:creationId xmlns:p14="http://schemas.microsoft.com/office/powerpoint/2010/main" val="3110754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742-F350-4E0A-882E-44E34E005E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733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742-F350-4E0A-882E-44E34E005E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359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742-F350-4E0A-882E-44E34E005E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911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742-F350-4E0A-882E-44E34E005E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323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742-F350-4E0A-882E-44E34E005E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6682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742-F350-4E0A-882E-44E34E005E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2351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742-F350-4E0A-882E-44E34E005E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348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742-F350-4E0A-882E-44E34E005E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0347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742-F350-4E0A-882E-44E34E005E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028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742-F350-4E0A-882E-44E34E005E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6783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742-F350-4E0A-882E-44E34E005E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1308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742-F350-4E0A-882E-44E34E005E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891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sp>
        <p:nvSpPr>
          <p:cNvPr id="74" name="Freeform: Shape 73">
            <a:extLst>
              <a:ext uri="{FF2B5EF4-FFF2-40B4-BE49-F238E27FC236}">
                <a16:creationId xmlns:a16="http://schemas.microsoft.com/office/drawing/2014/main" xmlns="" id="{232146ED-1740-4E0E-8996-4B5179214354}"/>
              </a:ext>
              <a:ext uri="{C183D7F6-B498-43B3-948B-1728B52AA6E4}">
                <adec:decorative xmlns:adec="http://schemas.microsoft.com/office/drawing/2017/decorative" xmlns="" val="1"/>
              </a:ext>
            </a:extLst>
          </p:cNvPr>
          <p:cNvSpPr/>
          <p:nvPr userDrawn="1"/>
        </p:nvSpPr>
        <p:spPr>
          <a:xfrm>
            <a:off x="3" y="2"/>
            <a:ext cx="2134216" cy="2258161"/>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75" name="Freeform: Shape 74">
            <a:extLst>
              <a:ext uri="{FF2B5EF4-FFF2-40B4-BE49-F238E27FC236}">
                <a16:creationId xmlns:a16="http://schemas.microsoft.com/office/drawing/2014/main" xmlns="" id="{5C431250-2534-41F8-915B-18FCC65650FB}"/>
              </a:ext>
              <a:ext uri="{C183D7F6-B498-43B3-948B-1728B52AA6E4}">
                <adec:decorative xmlns:adec="http://schemas.microsoft.com/office/drawing/2017/decorative" xmlns="" val="1"/>
              </a:ext>
            </a:extLst>
          </p:cNvPr>
          <p:cNvSpPr/>
          <p:nvPr userDrawn="1"/>
        </p:nvSpPr>
        <p:spPr>
          <a:xfrm>
            <a:off x="3" y="2"/>
            <a:ext cx="2134216" cy="2258161"/>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grpSp>
        <p:nvGrpSpPr>
          <p:cNvPr id="76" name="Group 75">
            <a:extLst>
              <a:ext uri="{FF2B5EF4-FFF2-40B4-BE49-F238E27FC236}">
                <a16:creationId xmlns:a16="http://schemas.microsoft.com/office/drawing/2014/main" xmlns="" id="{73D7C106-260D-4F16-93A6-3C076C9E6C68}"/>
              </a:ext>
              <a:ext uri="{C183D7F6-B498-43B3-948B-1728B52AA6E4}">
                <adec:decorative xmlns:adec="http://schemas.microsoft.com/office/drawing/2017/decorative" xmlns="" val="1"/>
              </a:ext>
            </a:extLst>
          </p:cNvPr>
          <p:cNvGrpSpPr/>
          <p:nvPr userDrawn="1"/>
        </p:nvGrpSpPr>
        <p:grpSpPr>
          <a:xfrm>
            <a:off x="1481312" y="743744"/>
            <a:ext cx="4860256" cy="4589316"/>
            <a:chOff x="1481312" y="743744"/>
            <a:chExt cx="4860256" cy="4589316"/>
          </a:xfrm>
        </p:grpSpPr>
        <p:sp>
          <p:nvSpPr>
            <p:cNvPr id="77" name="Rectangle 76" descr="Tag=AccentColor&#10;Flavor=Light&#10;Target=Fill">
              <a:extLst>
                <a:ext uri="{FF2B5EF4-FFF2-40B4-BE49-F238E27FC236}">
                  <a16:creationId xmlns:a16="http://schemas.microsoft.com/office/drawing/2014/main" xmlns="" id="{CE90353B-4B0C-4677-A170-00AD60175039}"/>
                </a:ext>
              </a:extLst>
            </p:cNvPr>
            <p:cNvSpPr/>
            <p:nvPr/>
          </p:nvSpPr>
          <p:spPr>
            <a:xfrm>
              <a:off x="1481312" y="743744"/>
              <a:ext cx="4860256" cy="4589316"/>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78" name="Rectangle 77" descr="Tag=AccentColor&#10;Flavor=Light&#10;Target=Fill">
              <a:extLst>
                <a:ext uri="{FF2B5EF4-FFF2-40B4-BE49-F238E27FC236}">
                  <a16:creationId xmlns:a16="http://schemas.microsoft.com/office/drawing/2014/main" xmlns="" id="{4C70E8BC-9282-41C2-B22A-745DB1C827CF}"/>
                </a:ext>
              </a:extLst>
            </p:cNvPr>
            <p:cNvSpPr/>
            <p:nvPr/>
          </p:nvSpPr>
          <p:spPr>
            <a:xfrm>
              <a:off x="1481312" y="743744"/>
              <a:ext cx="4860256" cy="4589316"/>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79" name="Rectangle 78">
            <a:extLst>
              <a:ext uri="{FF2B5EF4-FFF2-40B4-BE49-F238E27FC236}">
                <a16:creationId xmlns:a16="http://schemas.microsoft.com/office/drawing/2014/main" xmlns="" id="{BB51E472-8334-4DEB-9D39-8E4FFA92E21E}"/>
              </a:ext>
              <a:ext uri="{C183D7F6-B498-43B3-948B-1728B52AA6E4}">
                <adec:decorative xmlns:adec="http://schemas.microsoft.com/office/drawing/2017/decorative" xmlns="" val="1"/>
              </a:ext>
            </a:extLst>
          </p:cNvPr>
          <p:cNvSpPr/>
          <p:nvPr userDrawn="1"/>
        </p:nvSpPr>
        <p:spPr>
          <a:xfrm>
            <a:off x="1379729" y="648365"/>
            <a:ext cx="4860256" cy="4589316"/>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itle 1">
            <a:extLst>
              <a:ext uri="{FF2B5EF4-FFF2-40B4-BE49-F238E27FC236}">
                <a16:creationId xmlns:a16="http://schemas.microsoft.com/office/drawing/2014/main" xmlns="" id="{CC645776-A980-4F78-8E9D-4EA5572A59C6}"/>
              </a:ext>
            </a:extLst>
          </p:cNvPr>
          <p:cNvSpPr>
            <a:spLocks noGrp="1"/>
          </p:cNvSpPr>
          <p:nvPr>
            <p:ph type="ctrTitle" hasCustomPrompt="1"/>
          </p:nvPr>
        </p:nvSpPr>
        <p:spPr>
          <a:xfrm>
            <a:off x="1521269" y="799275"/>
            <a:ext cx="4579668" cy="3028072"/>
          </a:xfrm>
        </p:spPr>
        <p:txBody>
          <a:bodyPr/>
          <a:lstStyle>
            <a:lvl1pPr algn="ctr">
              <a:defRPr sz="6000" b="1" spc="1500" baseline="0"/>
            </a:lvl1pPr>
          </a:lstStyle>
          <a:p>
            <a:r>
              <a:rPr lang="en-US" dirty="0"/>
              <a:t>CLICK TO ADD TITLE</a:t>
            </a:r>
          </a:p>
        </p:txBody>
      </p:sp>
      <p:sp>
        <p:nvSpPr>
          <p:cNvPr id="81" name="Subtitle 2">
            <a:extLst>
              <a:ext uri="{FF2B5EF4-FFF2-40B4-BE49-F238E27FC236}">
                <a16:creationId xmlns:a16="http://schemas.microsoft.com/office/drawing/2014/main" xmlns="" id="{4F03E6E3-0D95-48FF-BBCC-EA589CD1285B}"/>
              </a:ext>
            </a:extLst>
          </p:cNvPr>
          <p:cNvSpPr>
            <a:spLocks noGrp="1"/>
          </p:cNvSpPr>
          <p:nvPr>
            <p:ph type="subTitle" idx="1" hasCustomPrompt="1"/>
          </p:nvPr>
        </p:nvSpPr>
        <p:spPr>
          <a:xfrm>
            <a:off x="1521269" y="3919422"/>
            <a:ext cx="4579668" cy="1166797"/>
          </a:xfrm>
        </p:spPr>
        <p:txBody>
          <a:bodyPr/>
          <a:lstStyle>
            <a:lvl1pPr algn="ctr">
              <a:buNone/>
              <a:defRPr sz="2400" spc="400" baseline="0"/>
            </a:lvl1pPr>
          </a:lstStyle>
          <a:p>
            <a:r>
              <a:rPr lang="en-US" dirty="0"/>
              <a:t>CLICK TO ADD SUBTITLE</a:t>
            </a:r>
          </a:p>
        </p:txBody>
      </p:sp>
      <p:sp>
        <p:nvSpPr>
          <p:cNvPr id="82" name="Oval 81">
            <a:extLst>
              <a:ext uri="{FF2B5EF4-FFF2-40B4-BE49-F238E27FC236}">
                <a16:creationId xmlns:a16="http://schemas.microsoft.com/office/drawing/2014/main" xmlns="" id="{10275C51-172D-4FE9-A45A-D3DAD166B854}"/>
              </a:ext>
              <a:ext uri="{C183D7F6-B498-43B3-948B-1728B52AA6E4}">
                <adec:decorative xmlns:adec="http://schemas.microsoft.com/office/drawing/2017/decorative" xmlns="" val="1"/>
              </a:ext>
            </a:extLst>
          </p:cNvPr>
          <p:cNvSpPr/>
          <p:nvPr userDrawn="1"/>
        </p:nvSpPr>
        <p:spPr>
          <a:xfrm>
            <a:off x="1199364" y="4074364"/>
            <a:ext cx="365125" cy="365125"/>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83" name="Freeform: Shape 82">
            <a:extLst>
              <a:ext uri="{FF2B5EF4-FFF2-40B4-BE49-F238E27FC236}">
                <a16:creationId xmlns:a16="http://schemas.microsoft.com/office/drawing/2014/main" xmlns="" id="{DB95E389-C1AA-4243-931C-270FE4BB06C6}"/>
              </a:ext>
              <a:ext uri="{C183D7F6-B498-43B3-948B-1728B52AA6E4}">
                <adec:decorative xmlns:adec="http://schemas.microsoft.com/office/drawing/2017/decorative" xmlns="" val="1"/>
              </a:ext>
            </a:extLst>
          </p:cNvPr>
          <p:cNvSpPr/>
          <p:nvPr userDrawn="1"/>
        </p:nvSpPr>
        <p:spPr>
          <a:xfrm>
            <a:off x="10602612" y="5333060"/>
            <a:ext cx="1589388" cy="1524940"/>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84" name="Freeform: Shape 83">
            <a:extLst>
              <a:ext uri="{FF2B5EF4-FFF2-40B4-BE49-F238E27FC236}">
                <a16:creationId xmlns:a16="http://schemas.microsoft.com/office/drawing/2014/main" xmlns="" id="{310E7790-D96D-4055-AA95-63C286EC7D57}"/>
              </a:ext>
              <a:ext uri="{C183D7F6-B498-43B3-948B-1728B52AA6E4}">
                <adec:decorative xmlns:adec="http://schemas.microsoft.com/office/drawing/2017/decorative" xmlns="" val="1"/>
              </a:ext>
            </a:extLst>
          </p:cNvPr>
          <p:cNvSpPr/>
          <p:nvPr userDrawn="1"/>
        </p:nvSpPr>
        <p:spPr>
          <a:xfrm>
            <a:off x="10602612" y="5333060"/>
            <a:ext cx="1589388" cy="1524940"/>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86" name="Graphic 185">
            <a:extLst>
              <a:ext uri="{FF2B5EF4-FFF2-40B4-BE49-F238E27FC236}">
                <a16:creationId xmlns:a16="http://schemas.microsoft.com/office/drawing/2014/main" xmlns="" id="{4E460B18-E051-4152-85D3-76A93C7EA455}"/>
              </a:ext>
              <a:ext uri="{C183D7F6-B498-43B3-948B-1728B52AA6E4}">
                <adec:decorative xmlns:adec="http://schemas.microsoft.com/office/drawing/2017/decorative" xmlns="" val="1"/>
              </a:ext>
            </a:extLst>
          </p:cNvPr>
          <p:cNvGrpSpPr/>
          <p:nvPr userDrawn="1"/>
        </p:nvGrpSpPr>
        <p:grpSpPr>
          <a:xfrm>
            <a:off x="9805475" y="1581418"/>
            <a:ext cx="843746" cy="375828"/>
            <a:chOff x="9841624" y="4115729"/>
            <a:chExt cx="602170" cy="268223"/>
          </a:xfrm>
          <a:solidFill>
            <a:schemeClr val="tx1"/>
          </a:solidFill>
        </p:grpSpPr>
        <p:sp>
          <p:nvSpPr>
            <p:cNvPr id="87" name="Freeform: Shape 86">
              <a:extLst>
                <a:ext uri="{FF2B5EF4-FFF2-40B4-BE49-F238E27FC236}">
                  <a16:creationId xmlns:a16="http://schemas.microsoft.com/office/drawing/2014/main" xmlns="" id="{94B28A43-F583-4902-9997-46A4D316FB8A}"/>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88" name="Freeform: Shape 87">
              <a:extLst>
                <a:ext uri="{FF2B5EF4-FFF2-40B4-BE49-F238E27FC236}">
                  <a16:creationId xmlns:a16="http://schemas.microsoft.com/office/drawing/2014/main" xmlns="" id="{8BCE79F2-2624-4906-9841-566BD8DDA4AD}"/>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89" name="Freeform: Shape 88">
              <a:extLst>
                <a:ext uri="{FF2B5EF4-FFF2-40B4-BE49-F238E27FC236}">
                  <a16:creationId xmlns:a16="http://schemas.microsoft.com/office/drawing/2014/main" xmlns="" id="{4AF102FA-9C0A-4844-A187-23CECD95C4AF}"/>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90" name="Freeform: Shape 89">
              <a:extLst>
                <a:ext uri="{FF2B5EF4-FFF2-40B4-BE49-F238E27FC236}">
                  <a16:creationId xmlns:a16="http://schemas.microsoft.com/office/drawing/2014/main" xmlns="" id="{BC9F252A-1680-4777-BF7D-67B153676A1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91" name="Freeform: Shape 90">
              <a:extLst>
                <a:ext uri="{FF2B5EF4-FFF2-40B4-BE49-F238E27FC236}">
                  <a16:creationId xmlns:a16="http://schemas.microsoft.com/office/drawing/2014/main" xmlns="" id="{6D161B24-FE00-4550-AB2C-02C42C60B82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grpSp>
      <p:sp>
        <p:nvSpPr>
          <p:cNvPr id="92" name="Oval 91">
            <a:extLst>
              <a:ext uri="{FF2B5EF4-FFF2-40B4-BE49-F238E27FC236}">
                <a16:creationId xmlns:a16="http://schemas.microsoft.com/office/drawing/2014/main" xmlns="" id="{DAD8B4A3-DD6F-428E-9D74-E63865CE7D0A}"/>
              </a:ext>
              <a:ext uri="{C183D7F6-B498-43B3-948B-1728B52AA6E4}">
                <adec:decorative xmlns:adec="http://schemas.microsoft.com/office/drawing/2017/decorative" xmlns="" val="1"/>
              </a:ext>
            </a:extLst>
          </p:cNvPr>
          <p:cNvSpPr/>
          <p:nvPr userDrawn="1"/>
        </p:nvSpPr>
        <p:spPr>
          <a:xfrm>
            <a:off x="1199364" y="4074364"/>
            <a:ext cx="365125" cy="365125"/>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6" name="Picture Placeholder 2">
            <a:extLst>
              <a:ext uri="{FF2B5EF4-FFF2-40B4-BE49-F238E27FC236}">
                <a16:creationId xmlns:a16="http://schemas.microsoft.com/office/drawing/2014/main" xmlns="" id="{99E7F282-7DB7-4431-A6A3-9E912E06F812}"/>
              </a:ext>
            </a:extLst>
          </p:cNvPr>
          <p:cNvSpPr>
            <a:spLocks noGrp="1"/>
          </p:cNvSpPr>
          <p:nvPr>
            <p:ph type="pic" sz="quarter" idx="13" hasCustomPrompt="1"/>
          </p:nvPr>
        </p:nvSpPr>
        <p:spPr>
          <a:xfrm>
            <a:off x="7068418" y="1957246"/>
            <a:ext cx="4207947" cy="4207948"/>
          </a:xfrm>
        </p:spPr>
        <p:txBody>
          <a:bodyPr/>
          <a:lstStyle>
            <a:lvl1pPr algn="ctr">
              <a:buNone/>
              <a:defRPr/>
            </a:lvl1pPr>
          </a:lstStyle>
          <a:p>
            <a:r>
              <a:rPr lang="en-US" dirty="0"/>
              <a:t>Click to add photo</a:t>
            </a:r>
          </a:p>
        </p:txBody>
      </p:sp>
    </p:spTree>
    <p:extLst>
      <p:ext uri="{BB962C8B-B14F-4D97-AF65-F5344CB8AC3E}">
        <p14:creationId xmlns:p14="http://schemas.microsoft.com/office/powerpoint/2010/main" val="540107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E2F117D5-7402-40B6-8492-280C24F60EB8}"/>
              </a:ext>
              <a:ext uri="{C183D7F6-B498-43B3-948B-1728B52AA6E4}">
                <adec:decorative xmlns:adec="http://schemas.microsoft.com/office/drawing/2017/decorative" xmlns="" val="1"/>
              </a:ext>
            </a:extLst>
          </p:cNvPr>
          <p:cNvGrpSpPr/>
          <p:nvPr userDrawn="1"/>
        </p:nvGrpSpPr>
        <p:grpSpPr>
          <a:xfrm>
            <a:off x="8341223" y="5289452"/>
            <a:ext cx="1640977" cy="1568548"/>
            <a:chOff x="3121343" y="4864099"/>
            <a:chExt cx="2085971" cy="1993901"/>
          </a:xfrm>
          <a:solidFill>
            <a:schemeClr val="accent1">
              <a:alpha val="20000"/>
            </a:schemeClr>
          </a:solidFill>
        </p:grpSpPr>
        <p:sp>
          <p:nvSpPr>
            <p:cNvPr id="7" name="Freeform: Shape 6">
              <a:extLst>
                <a:ext uri="{FF2B5EF4-FFF2-40B4-BE49-F238E27FC236}">
                  <a16:creationId xmlns:a16="http://schemas.microsoft.com/office/drawing/2014/main" xmlns="" id="{161BA3FA-C408-4DD0-8D01-AD1955F394ED}"/>
                </a:ext>
              </a:extLst>
            </p:cNvPr>
            <p:cNvSpPr/>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8" name="Freeform: Shape 7">
              <a:extLst>
                <a:ext uri="{FF2B5EF4-FFF2-40B4-BE49-F238E27FC236}">
                  <a16:creationId xmlns:a16="http://schemas.microsoft.com/office/drawing/2014/main" xmlns="" id="{C1D6E8BB-7294-492C-92F6-55ED4E53CFE8}"/>
                </a:ext>
              </a:extLst>
            </p:cNvPr>
            <p:cNvSpPr/>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9" name="Freeform: Shape 8">
              <a:extLst>
                <a:ext uri="{FF2B5EF4-FFF2-40B4-BE49-F238E27FC236}">
                  <a16:creationId xmlns:a16="http://schemas.microsoft.com/office/drawing/2014/main" xmlns="" id="{58388000-0440-4364-8913-532DFCCD9C34}"/>
                </a:ext>
              </a:extLst>
            </p:cNvPr>
            <p:cNvSpPr/>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0" name="Freeform: Shape 9">
              <a:extLst>
                <a:ext uri="{FF2B5EF4-FFF2-40B4-BE49-F238E27FC236}">
                  <a16:creationId xmlns:a16="http://schemas.microsoft.com/office/drawing/2014/main" xmlns="" id="{23A011FE-8ED6-4045-8217-38BE203C050D}"/>
                </a:ext>
              </a:extLst>
            </p:cNvPr>
            <p:cNvSpPr/>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1" name="Freeform: Shape 10">
              <a:extLst>
                <a:ext uri="{FF2B5EF4-FFF2-40B4-BE49-F238E27FC236}">
                  <a16:creationId xmlns:a16="http://schemas.microsoft.com/office/drawing/2014/main" xmlns="" id="{55AFAABB-1473-4746-A400-F23E5F57BB4B}"/>
                </a:ext>
              </a:extLst>
            </p:cNvPr>
            <p:cNvSpPr/>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2" name="Freeform: Shape 11">
              <a:extLst>
                <a:ext uri="{FF2B5EF4-FFF2-40B4-BE49-F238E27FC236}">
                  <a16:creationId xmlns:a16="http://schemas.microsoft.com/office/drawing/2014/main" xmlns="" id="{1FD7A49F-A1AC-4EB9-9F5F-D56917BFD054}"/>
                </a:ext>
              </a:extLst>
            </p:cNvPr>
            <p:cNvSpPr/>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3" name="Freeform: Shape 12">
              <a:extLst>
                <a:ext uri="{FF2B5EF4-FFF2-40B4-BE49-F238E27FC236}">
                  <a16:creationId xmlns:a16="http://schemas.microsoft.com/office/drawing/2014/main" xmlns="" id="{FEEB7B70-2392-461B-A28C-EF5E96FA9940}"/>
                </a:ext>
              </a:extLst>
            </p:cNvPr>
            <p:cNvSpPr/>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4" name="Freeform: Shape 13">
              <a:extLst>
                <a:ext uri="{FF2B5EF4-FFF2-40B4-BE49-F238E27FC236}">
                  <a16:creationId xmlns:a16="http://schemas.microsoft.com/office/drawing/2014/main" xmlns="" id="{CC22C2E5-25C3-4B84-ABFF-7E10A7384E59}"/>
                </a:ext>
              </a:extLst>
            </p:cNvPr>
            <p:cNvSpPr/>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5" name="Freeform: Shape 14">
              <a:extLst>
                <a:ext uri="{FF2B5EF4-FFF2-40B4-BE49-F238E27FC236}">
                  <a16:creationId xmlns:a16="http://schemas.microsoft.com/office/drawing/2014/main" xmlns="" id="{A810E927-C50B-4C1F-BF74-F1A3559B3DE6}"/>
                </a:ext>
              </a:extLst>
            </p:cNvPr>
            <p:cNvSpPr/>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6" name="Freeform: Shape 15">
              <a:extLst>
                <a:ext uri="{FF2B5EF4-FFF2-40B4-BE49-F238E27FC236}">
                  <a16:creationId xmlns:a16="http://schemas.microsoft.com/office/drawing/2014/main" xmlns="" id="{423B0F93-803E-467A-92BE-7BEE604727BE}"/>
                </a:ext>
              </a:extLst>
            </p:cNvPr>
            <p:cNvSpPr/>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7" name="Freeform: Shape 16">
              <a:extLst>
                <a:ext uri="{FF2B5EF4-FFF2-40B4-BE49-F238E27FC236}">
                  <a16:creationId xmlns:a16="http://schemas.microsoft.com/office/drawing/2014/main" xmlns="" id="{2E9E1CC9-CDA4-47AD-BE6D-1BCF23A205D0}"/>
                </a:ext>
              </a:extLst>
            </p:cNvPr>
            <p:cNvSpPr/>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8" name="Freeform: Shape 17">
              <a:extLst>
                <a:ext uri="{FF2B5EF4-FFF2-40B4-BE49-F238E27FC236}">
                  <a16:creationId xmlns:a16="http://schemas.microsoft.com/office/drawing/2014/main" xmlns="" id="{C96F2C24-1974-4A14-BD08-87F28469CFC4}"/>
                </a:ext>
              </a:extLst>
            </p:cNvPr>
            <p:cNvSpPr/>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9" name="Freeform: Shape 18">
              <a:extLst>
                <a:ext uri="{FF2B5EF4-FFF2-40B4-BE49-F238E27FC236}">
                  <a16:creationId xmlns:a16="http://schemas.microsoft.com/office/drawing/2014/main" xmlns="" id="{6A4424CD-BBD4-45CD-B514-589708B8F50B}"/>
                </a:ext>
              </a:extLst>
            </p:cNvPr>
            <p:cNvSpPr/>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grpSp>
      <p:sp>
        <p:nvSpPr>
          <p:cNvPr id="30" name="Title 1">
            <a:extLst>
              <a:ext uri="{FF2B5EF4-FFF2-40B4-BE49-F238E27FC236}">
                <a16:creationId xmlns:a16="http://schemas.microsoft.com/office/drawing/2014/main" xmlns="" id="{910615CB-FBDD-424F-8ADD-978583CED990}"/>
              </a:ext>
            </a:extLst>
          </p:cNvPr>
          <p:cNvSpPr>
            <a:spLocks noGrp="1"/>
          </p:cNvSpPr>
          <p:nvPr>
            <p:ph type="title" hasCustomPrompt="1"/>
          </p:nvPr>
        </p:nvSpPr>
        <p:spPr>
          <a:xfrm>
            <a:off x="1292868" y="358614"/>
            <a:ext cx="4150804" cy="1431000"/>
          </a:xfrm>
        </p:spPr>
        <p:txBody>
          <a:bodyPr anchor="t"/>
          <a:lstStyle>
            <a:lvl1pPr>
              <a:defRPr/>
            </a:lvl1pPr>
          </a:lstStyle>
          <a:p>
            <a:r>
              <a:rPr lang="en-US" dirty="0"/>
              <a:t>Click to add title</a:t>
            </a:r>
          </a:p>
        </p:txBody>
      </p:sp>
      <p:sp>
        <p:nvSpPr>
          <p:cNvPr id="24" name="Text Placeholder 23">
            <a:extLst>
              <a:ext uri="{FF2B5EF4-FFF2-40B4-BE49-F238E27FC236}">
                <a16:creationId xmlns:a16="http://schemas.microsoft.com/office/drawing/2014/main" xmlns="" id="{85B7C0E5-3D24-4DFB-A690-9F48FFF835BB}"/>
              </a:ext>
            </a:extLst>
          </p:cNvPr>
          <p:cNvSpPr>
            <a:spLocks noGrp="1"/>
          </p:cNvSpPr>
          <p:nvPr>
            <p:ph type="body" sz="quarter" idx="13" hasCustomPrompt="1"/>
          </p:nvPr>
        </p:nvSpPr>
        <p:spPr>
          <a:xfrm>
            <a:off x="1691325" y="2014538"/>
            <a:ext cx="4307160" cy="518874"/>
          </a:xfrm>
        </p:spPr>
        <p:txBody>
          <a:bodyPr/>
          <a:lstStyle>
            <a:lvl1pPr>
              <a:buNone/>
              <a:defRPr b="1"/>
            </a:lvl1pPr>
          </a:lstStyle>
          <a:p>
            <a:pPr lvl="0"/>
            <a:r>
              <a:rPr lang="en-US" dirty="0"/>
              <a:t>Click to add title</a:t>
            </a:r>
          </a:p>
        </p:txBody>
      </p:sp>
      <p:sp>
        <p:nvSpPr>
          <p:cNvPr id="26" name="Text Placeholder 25">
            <a:extLst>
              <a:ext uri="{FF2B5EF4-FFF2-40B4-BE49-F238E27FC236}">
                <a16:creationId xmlns:a16="http://schemas.microsoft.com/office/drawing/2014/main" xmlns="" id="{793E2773-9306-412E-962B-7E07A98F86E1}"/>
              </a:ext>
            </a:extLst>
          </p:cNvPr>
          <p:cNvSpPr>
            <a:spLocks noGrp="1"/>
          </p:cNvSpPr>
          <p:nvPr>
            <p:ph type="body" sz="quarter" idx="14" hasCustomPrompt="1"/>
          </p:nvPr>
        </p:nvSpPr>
        <p:spPr>
          <a:xfrm>
            <a:off x="1691325" y="2666318"/>
            <a:ext cx="4307160" cy="3295650"/>
          </a:xfrm>
        </p:spPr>
        <p:txBody>
          <a:bodyPr>
            <a:normAutofit/>
          </a:bodyPr>
          <a:lstStyle>
            <a:lvl1pPr>
              <a:buFont typeface="Arial" panose="020B0604020202020204" pitchFamily="34" charset="0"/>
              <a:buChar char="•"/>
              <a:defRPr sz="1800"/>
            </a:lvl1pPr>
            <a:lvl2pPr>
              <a:buNone/>
              <a:defRPr/>
            </a:lvl2pPr>
            <a:lvl3pPr>
              <a:buNone/>
              <a:defRPr/>
            </a:lvl3pPr>
            <a:lvl4pPr>
              <a:buNone/>
              <a:defRPr/>
            </a:lvl4pPr>
            <a:lvl5pPr>
              <a:buNone/>
              <a:defRPr/>
            </a:lvl5pPr>
          </a:lstStyle>
          <a:p>
            <a:pPr lvl="0"/>
            <a:r>
              <a:rPr lang="en-US" dirty="0"/>
              <a:t>Click to add text</a:t>
            </a:r>
          </a:p>
        </p:txBody>
      </p:sp>
      <p:sp>
        <p:nvSpPr>
          <p:cNvPr id="27" name="Text Placeholder 23">
            <a:extLst>
              <a:ext uri="{FF2B5EF4-FFF2-40B4-BE49-F238E27FC236}">
                <a16:creationId xmlns:a16="http://schemas.microsoft.com/office/drawing/2014/main" xmlns="" id="{74AEFB0F-EDEB-4CE7-BF8A-58F8F86FCFF8}"/>
              </a:ext>
            </a:extLst>
          </p:cNvPr>
          <p:cNvSpPr>
            <a:spLocks noGrp="1"/>
          </p:cNvSpPr>
          <p:nvPr>
            <p:ph type="body" sz="quarter" idx="15" hasCustomPrompt="1"/>
          </p:nvPr>
        </p:nvSpPr>
        <p:spPr>
          <a:xfrm>
            <a:off x="6317484" y="2014538"/>
            <a:ext cx="4307160" cy="518874"/>
          </a:xfrm>
        </p:spPr>
        <p:txBody>
          <a:bodyPr/>
          <a:lstStyle>
            <a:lvl1pPr>
              <a:buNone/>
              <a:defRPr b="1"/>
            </a:lvl1pPr>
          </a:lstStyle>
          <a:p>
            <a:pPr lvl="0"/>
            <a:r>
              <a:rPr lang="en-US" dirty="0"/>
              <a:t>Click to add title</a:t>
            </a:r>
          </a:p>
        </p:txBody>
      </p:sp>
      <p:sp>
        <p:nvSpPr>
          <p:cNvPr id="28" name="Text Placeholder 25">
            <a:extLst>
              <a:ext uri="{FF2B5EF4-FFF2-40B4-BE49-F238E27FC236}">
                <a16:creationId xmlns:a16="http://schemas.microsoft.com/office/drawing/2014/main" xmlns="" id="{94619FC5-B03D-4276-8DBC-914C0A25B451}"/>
              </a:ext>
            </a:extLst>
          </p:cNvPr>
          <p:cNvSpPr>
            <a:spLocks noGrp="1"/>
          </p:cNvSpPr>
          <p:nvPr>
            <p:ph type="body" sz="quarter" idx="16" hasCustomPrompt="1"/>
          </p:nvPr>
        </p:nvSpPr>
        <p:spPr>
          <a:xfrm>
            <a:off x="6317484" y="2666318"/>
            <a:ext cx="4307160" cy="3295650"/>
          </a:xfrm>
        </p:spPr>
        <p:txBody>
          <a:bodyPr>
            <a:normAutofit/>
          </a:bodyPr>
          <a:lstStyle>
            <a:lvl1pPr>
              <a:buFont typeface="Arial" panose="020B0604020202020204" pitchFamily="34" charset="0"/>
              <a:buChar char="•"/>
              <a:defRPr sz="1800"/>
            </a:lvl1pPr>
            <a:lvl2pPr>
              <a:buNone/>
              <a:defRPr/>
            </a:lvl2pPr>
            <a:lvl3pPr>
              <a:buNone/>
              <a:defRPr/>
            </a:lvl3pPr>
            <a:lvl4pPr>
              <a:buNone/>
              <a:defRPr/>
            </a:lvl4pPr>
            <a:lvl5pPr>
              <a:buNone/>
              <a:defRPr/>
            </a:lvl5pPr>
          </a:lstStyle>
          <a:p>
            <a:pPr lvl="0"/>
            <a:r>
              <a:rPr lang="en-US" dirty="0"/>
              <a:t>Click to add text</a:t>
            </a:r>
          </a:p>
        </p:txBody>
      </p:sp>
      <p:sp>
        <p:nvSpPr>
          <p:cNvPr id="20" name="Date Placeholder 178">
            <a:extLst>
              <a:ext uri="{FF2B5EF4-FFF2-40B4-BE49-F238E27FC236}">
                <a16:creationId xmlns:a16="http://schemas.microsoft.com/office/drawing/2014/main" xmlns="" id="{0074F3C0-04F3-47D1-A460-C08BEEEF6598}"/>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a:ln>
                  <a:noFill/>
                </a:ln>
                <a:solidFill>
                  <a:prstClr val="black">
                    <a:tint val="75000"/>
                  </a:prstClr>
                </a:solidFill>
                <a:effectLst/>
                <a:uLnTx/>
                <a:uFillTx/>
                <a:latin typeface="Source Sans Pro"/>
                <a:cs typeface="+mn-cs"/>
              </a:rPr>
              <a:t>2/1/20XX</a:t>
            </a:r>
            <a:endParaRPr kumimoji="0" lang="en-US"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
        <p:nvSpPr>
          <p:cNvPr id="21" name="Footer Placeholder 179">
            <a:extLst>
              <a:ext uri="{FF2B5EF4-FFF2-40B4-BE49-F238E27FC236}">
                <a16:creationId xmlns:a16="http://schemas.microsoft.com/office/drawing/2014/main" xmlns="" id="{758A3ACE-AE1A-4D02-81AA-F028A49496C9}"/>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dirty="0">
                <a:ln>
                  <a:noFill/>
                </a:ln>
                <a:solidFill>
                  <a:prstClr val="black">
                    <a:tint val="75000"/>
                  </a:prstClr>
                </a:solidFill>
                <a:effectLst/>
                <a:uLnTx/>
                <a:uFillTx/>
                <a:latin typeface="Source Sans Pro"/>
                <a:cs typeface="+mn-cs"/>
              </a:rPr>
              <a:t>PRESENTATION TITLE</a:t>
            </a:r>
          </a:p>
        </p:txBody>
      </p:sp>
      <p:sp>
        <p:nvSpPr>
          <p:cNvPr id="22" name="Slide Number Placeholder 180">
            <a:extLst>
              <a:ext uri="{FF2B5EF4-FFF2-40B4-BE49-F238E27FC236}">
                <a16:creationId xmlns:a16="http://schemas.microsoft.com/office/drawing/2014/main" xmlns="" id="{7E96438A-49EF-4161-928A-5483E9D633EE}"/>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all" spc="100" normalizeH="0" baseline="0" noProof="0" dirty="0">
              <a:ln>
                <a:noFill/>
              </a:ln>
              <a:solidFill>
                <a:prstClr val="black">
                  <a:tint val="75000"/>
                </a:prstClr>
              </a:solidFill>
              <a:effectLst/>
              <a:uLnTx/>
              <a:uFillTx/>
              <a:latin typeface="Source Sans Pro"/>
              <a:cs typeface="+mn-cs"/>
            </a:endParaRPr>
          </a:p>
        </p:txBody>
      </p:sp>
      <p:grpSp>
        <p:nvGrpSpPr>
          <p:cNvPr id="35" name="Graphic 38">
            <a:extLst>
              <a:ext uri="{FF2B5EF4-FFF2-40B4-BE49-F238E27FC236}">
                <a16:creationId xmlns:a16="http://schemas.microsoft.com/office/drawing/2014/main" xmlns="" id="{E323AC62-66C0-48E7-B7EF-4D2DFBE292DE}"/>
              </a:ext>
              <a:ext uri="{C183D7F6-B498-43B3-948B-1728B52AA6E4}">
                <adec:decorative xmlns:adec="http://schemas.microsoft.com/office/drawing/2017/decorative" xmlns="" val="1"/>
              </a:ext>
            </a:extLst>
          </p:cNvPr>
          <p:cNvGrpSpPr/>
          <p:nvPr userDrawn="1"/>
        </p:nvGrpSpPr>
        <p:grpSpPr>
          <a:xfrm>
            <a:off x="5983704" y="400019"/>
            <a:ext cx="1910252" cy="709661"/>
            <a:chOff x="2267504" y="2540250"/>
            <a:chExt cx="1990951" cy="739641"/>
          </a:xfrm>
          <a:solidFill>
            <a:schemeClr val="tx2"/>
          </a:solidFill>
        </p:grpSpPr>
        <p:sp>
          <p:nvSpPr>
            <p:cNvPr id="36" name="Freeform: Shape 35">
              <a:extLst>
                <a:ext uri="{FF2B5EF4-FFF2-40B4-BE49-F238E27FC236}">
                  <a16:creationId xmlns:a16="http://schemas.microsoft.com/office/drawing/2014/main" xmlns="" id="{302667A9-FF11-4B3D-8F03-D1CBEC1100E4}"/>
                </a:ext>
              </a:extLst>
            </p:cNvPr>
            <p:cNvSpPr/>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7" name="Freeform: Shape 36">
              <a:extLst>
                <a:ext uri="{FF2B5EF4-FFF2-40B4-BE49-F238E27FC236}">
                  <a16:creationId xmlns:a16="http://schemas.microsoft.com/office/drawing/2014/main" xmlns="" id="{62526CF3-68B0-4678-9FF1-C4074D92C0B3}"/>
                </a:ext>
              </a:extLst>
            </p:cNvPr>
            <p:cNvSpPr/>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grpSp>
      <p:sp>
        <p:nvSpPr>
          <p:cNvPr id="3" name="Freeform: Shape 2">
            <a:extLst>
              <a:ext uri="{FF2B5EF4-FFF2-40B4-BE49-F238E27FC236}">
                <a16:creationId xmlns:a16="http://schemas.microsoft.com/office/drawing/2014/main" xmlns="" id="{C8FA80C5-0AF9-4E9E-9258-7928ED4DA6A2}"/>
              </a:ext>
              <a:ext uri="{C183D7F6-B498-43B3-948B-1728B52AA6E4}">
                <adec:decorative xmlns:adec="http://schemas.microsoft.com/office/drawing/2017/decorative" xmlns="" val="1"/>
              </a:ext>
            </a:extLst>
          </p:cNvPr>
          <p:cNvSpPr/>
          <p:nvPr userDrawn="1"/>
        </p:nvSpPr>
        <p:spPr>
          <a:xfrm rot="10800000">
            <a:off x="4221" y="-4221"/>
            <a:ext cx="1098147" cy="1053618"/>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Tree>
    <p:extLst>
      <p:ext uri="{BB962C8B-B14F-4D97-AF65-F5344CB8AC3E}">
        <p14:creationId xmlns:p14="http://schemas.microsoft.com/office/powerpoint/2010/main" val="1127634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A7DC69EE-08C2-4573-A383-212F2152148A}"/>
              </a:ext>
              <a:ext uri="{C183D7F6-B498-43B3-948B-1728B52AA6E4}">
                <adec:decorative xmlns:adec="http://schemas.microsoft.com/office/drawing/2017/decorative" xmlns="" val="1"/>
              </a:ext>
            </a:extLst>
          </p:cNvPr>
          <p:cNvGrpSpPr/>
          <p:nvPr userDrawn="1"/>
        </p:nvGrpSpPr>
        <p:grpSpPr>
          <a:xfrm>
            <a:off x="8341223" y="5289452"/>
            <a:ext cx="1640977" cy="1568548"/>
            <a:chOff x="3121343" y="4864099"/>
            <a:chExt cx="2085971" cy="1993901"/>
          </a:xfrm>
          <a:solidFill>
            <a:schemeClr val="accent1">
              <a:alpha val="20000"/>
            </a:schemeClr>
          </a:solidFill>
        </p:grpSpPr>
        <p:sp>
          <p:nvSpPr>
            <p:cNvPr id="7" name="Freeform: Shape 6">
              <a:extLst>
                <a:ext uri="{FF2B5EF4-FFF2-40B4-BE49-F238E27FC236}">
                  <a16:creationId xmlns:a16="http://schemas.microsoft.com/office/drawing/2014/main" xmlns="" id="{8960DAF1-EA06-48DD-B352-E00071AE6AE5}"/>
                </a:ext>
              </a:extLst>
            </p:cNvPr>
            <p:cNvSpPr/>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8" name="Freeform: Shape 7">
              <a:extLst>
                <a:ext uri="{FF2B5EF4-FFF2-40B4-BE49-F238E27FC236}">
                  <a16:creationId xmlns:a16="http://schemas.microsoft.com/office/drawing/2014/main" xmlns="" id="{3E04C944-590F-4E8A-93FD-114C635E06B1}"/>
                </a:ext>
              </a:extLst>
            </p:cNvPr>
            <p:cNvSpPr/>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9" name="Freeform: Shape 8">
              <a:extLst>
                <a:ext uri="{FF2B5EF4-FFF2-40B4-BE49-F238E27FC236}">
                  <a16:creationId xmlns:a16="http://schemas.microsoft.com/office/drawing/2014/main" xmlns="" id="{F94F8F63-5843-4702-B051-4AB52DF7DE31}"/>
                </a:ext>
              </a:extLst>
            </p:cNvPr>
            <p:cNvSpPr/>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0" name="Freeform: Shape 9">
              <a:extLst>
                <a:ext uri="{FF2B5EF4-FFF2-40B4-BE49-F238E27FC236}">
                  <a16:creationId xmlns:a16="http://schemas.microsoft.com/office/drawing/2014/main" xmlns="" id="{F00F67E0-08A5-41E9-96D4-346BDE562DA7}"/>
                </a:ext>
              </a:extLst>
            </p:cNvPr>
            <p:cNvSpPr/>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1" name="Freeform: Shape 10">
              <a:extLst>
                <a:ext uri="{FF2B5EF4-FFF2-40B4-BE49-F238E27FC236}">
                  <a16:creationId xmlns:a16="http://schemas.microsoft.com/office/drawing/2014/main" xmlns="" id="{F519DAA4-AB34-40EA-B769-E99C70A02712}"/>
                </a:ext>
              </a:extLst>
            </p:cNvPr>
            <p:cNvSpPr/>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2" name="Freeform: Shape 11">
              <a:extLst>
                <a:ext uri="{FF2B5EF4-FFF2-40B4-BE49-F238E27FC236}">
                  <a16:creationId xmlns:a16="http://schemas.microsoft.com/office/drawing/2014/main" xmlns="" id="{E546AAE8-9480-4504-B6E4-28190AA0C77C}"/>
                </a:ext>
              </a:extLst>
            </p:cNvPr>
            <p:cNvSpPr/>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3" name="Freeform: Shape 12">
              <a:extLst>
                <a:ext uri="{FF2B5EF4-FFF2-40B4-BE49-F238E27FC236}">
                  <a16:creationId xmlns:a16="http://schemas.microsoft.com/office/drawing/2014/main" xmlns="" id="{2E52E878-0C0B-4CA9-B64D-8775E341FD09}"/>
                </a:ext>
              </a:extLst>
            </p:cNvPr>
            <p:cNvSpPr/>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4" name="Freeform: Shape 13">
              <a:extLst>
                <a:ext uri="{FF2B5EF4-FFF2-40B4-BE49-F238E27FC236}">
                  <a16:creationId xmlns:a16="http://schemas.microsoft.com/office/drawing/2014/main" xmlns="" id="{698B443D-5774-4102-9897-9B19780930BF}"/>
                </a:ext>
              </a:extLst>
            </p:cNvPr>
            <p:cNvSpPr/>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5" name="Freeform: Shape 14">
              <a:extLst>
                <a:ext uri="{FF2B5EF4-FFF2-40B4-BE49-F238E27FC236}">
                  <a16:creationId xmlns:a16="http://schemas.microsoft.com/office/drawing/2014/main" xmlns="" id="{CC166CC2-6EA4-420D-8132-C0188C96A19D}"/>
                </a:ext>
              </a:extLst>
            </p:cNvPr>
            <p:cNvSpPr/>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6" name="Freeform: Shape 15">
              <a:extLst>
                <a:ext uri="{FF2B5EF4-FFF2-40B4-BE49-F238E27FC236}">
                  <a16:creationId xmlns:a16="http://schemas.microsoft.com/office/drawing/2014/main" xmlns="" id="{13398B68-EA12-44C5-BEB7-010640A8843C}"/>
                </a:ext>
              </a:extLst>
            </p:cNvPr>
            <p:cNvSpPr/>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7" name="Freeform: Shape 16">
              <a:extLst>
                <a:ext uri="{FF2B5EF4-FFF2-40B4-BE49-F238E27FC236}">
                  <a16:creationId xmlns:a16="http://schemas.microsoft.com/office/drawing/2014/main" xmlns="" id="{805BF01E-3423-4868-8B01-6ACF362BE933}"/>
                </a:ext>
              </a:extLst>
            </p:cNvPr>
            <p:cNvSpPr/>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8" name="Freeform: Shape 17">
              <a:extLst>
                <a:ext uri="{FF2B5EF4-FFF2-40B4-BE49-F238E27FC236}">
                  <a16:creationId xmlns:a16="http://schemas.microsoft.com/office/drawing/2014/main" xmlns="" id="{12FC972F-3283-4FF2-97B4-1096B8A2F41F}"/>
                </a:ext>
              </a:extLst>
            </p:cNvPr>
            <p:cNvSpPr/>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9" name="Freeform: Shape 18">
              <a:extLst>
                <a:ext uri="{FF2B5EF4-FFF2-40B4-BE49-F238E27FC236}">
                  <a16:creationId xmlns:a16="http://schemas.microsoft.com/office/drawing/2014/main" xmlns="" id="{0A6C02E3-3094-499F-A339-CDF211F40AEC}"/>
                </a:ext>
              </a:extLst>
            </p:cNvPr>
            <p:cNvSpPr/>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grpSp>
      <p:sp>
        <p:nvSpPr>
          <p:cNvPr id="39" name="Title 1">
            <a:extLst>
              <a:ext uri="{FF2B5EF4-FFF2-40B4-BE49-F238E27FC236}">
                <a16:creationId xmlns:a16="http://schemas.microsoft.com/office/drawing/2014/main" xmlns="" id="{D0C58A35-8A63-4692-8B63-9D9A21D8CC77}"/>
              </a:ext>
            </a:extLst>
          </p:cNvPr>
          <p:cNvSpPr>
            <a:spLocks noGrp="1"/>
          </p:cNvSpPr>
          <p:nvPr>
            <p:ph type="title" hasCustomPrompt="1"/>
          </p:nvPr>
        </p:nvSpPr>
        <p:spPr>
          <a:xfrm>
            <a:off x="1292868" y="358614"/>
            <a:ext cx="4150804" cy="1431000"/>
          </a:xfrm>
        </p:spPr>
        <p:txBody>
          <a:bodyPr anchor="t"/>
          <a:lstStyle>
            <a:lvl1pPr>
              <a:defRPr/>
            </a:lvl1pPr>
          </a:lstStyle>
          <a:p>
            <a:r>
              <a:rPr lang="en-US" dirty="0"/>
              <a:t>Click to add title</a:t>
            </a:r>
          </a:p>
        </p:txBody>
      </p:sp>
      <p:sp>
        <p:nvSpPr>
          <p:cNvPr id="29" name="Text Placeholder 23">
            <a:extLst>
              <a:ext uri="{FF2B5EF4-FFF2-40B4-BE49-F238E27FC236}">
                <a16:creationId xmlns:a16="http://schemas.microsoft.com/office/drawing/2014/main" xmlns="" id="{6FAB1B98-F750-4639-8CB7-0AE14F2222E5}"/>
              </a:ext>
            </a:extLst>
          </p:cNvPr>
          <p:cNvSpPr>
            <a:spLocks noGrp="1"/>
          </p:cNvSpPr>
          <p:nvPr>
            <p:ph type="body" sz="quarter" idx="13" hasCustomPrompt="1"/>
          </p:nvPr>
        </p:nvSpPr>
        <p:spPr>
          <a:xfrm>
            <a:off x="504392" y="2014538"/>
            <a:ext cx="3534208" cy="518874"/>
          </a:xfrm>
        </p:spPr>
        <p:txBody>
          <a:bodyPr/>
          <a:lstStyle>
            <a:lvl1pPr>
              <a:buNone/>
              <a:defRPr b="1"/>
            </a:lvl1pPr>
          </a:lstStyle>
          <a:p>
            <a:pPr lvl="0"/>
            <a:r>
              <a:rPr lang="en-US" dirty="0"/>
              <a:t>Click to add title</a:t>
            </a:r>
          </a:p>
        </p:txBody>
      </p:sp>
      <p:sp>
        <p:nvSpPr>
          <p:cNvPr id="30" name="Text Placeholder 25">
            <a:extLst>
              <a:ext uri="{FF2B5EF4-FFF2-40B4-BE49-F238E27FC236}">
                <a16:creationId xmlns:a16="http://schemas.microsoft.com/office/drawing/2014/main" xmlns="" id="{48E26416-085F-4E9B-87E9-A089A0F7E22C}"/>
              </a:ext>
            </a:extLst>
          </p:cNvPr>
          <p:cNvSpPr>
            <a:spLocks noGrp="1"/>
          </p:cNvSpPr>
          <p:nvPr>
            <p:ph type="body" sz="quarter" idx="14" hasCustomPrompt="1"/>
          </p:nvPr>
        </p:nvSpPr>
        <p:spPr>
          <a:xfrm>
            <a:off x="504392" y="2666318"/>
            <a:ext cx="3534208" cy="3295650"/>
          </a:xfrm>
        </p:spPr>
        <p:txBody>
          <a:bodyPr>
            <a:normAutofit/>
          </a:bodyPr>
          <a:lstStyle>
            <a:lvl1pPr>
              <a:buFont typeface="Arial" panose="020B0604020202020204" pitchFamily="34" charset="0"/>
              <a:buChar char="•"/>
              <a:defRPr sz="1800"/>
            </a:lvl1pPr>
            <a:lvl2pPr>
              <a:buNone/>
              <a:defRPr/>
            </a:lvl2pPr>
            <a:lvl3pPr>
              <a:buNone/>
              <a:defRPr/>
            </a:lvl3pPr>
            <a:lvl4pPr>
              <a:buNone/>
              <a:defRPr/>
            </a:lvl4pPr>
            <a:lvl5pPr>
              <a:buNone/>
              <a:defRPr/>
            </a:lvl5pPr>
          </a:lstStyle>
          <a:p>
            <a:pPr lvl="0"/>
            <a:r>
              <a:rPr lang="en-US" dirty="0"/>
              <a:t>Click to add text</a:t>
            </a:r>
          </a:p>
        </p:txBody>
      </p:sp>
      <p:sp>
        <p:nvSpPr>
          <p:cNvPr id="31" name="Text Placeholder 23">
            <a:extLst>
              <a:ext uri="{FF2B5EF4-FFF2-40B4-BE49-F238E27FC236}">
                <a16:creationId xmlns:a16="http://schemas.microsoft.com/office/drawing/2014/main" xmlns="" id="{3DD7FA1E-4F94-4135-9C82-99F5F49837C6}"/>
              </a:ext>
            </a:extLst>
          </p:cNvPr>
          <p:cNvSpPr>
            <a:spLocks noGrp="1"/>
          </p:cNvSpPr>
          <p:nvPr>
            <p:ph type="body" sz="quarter" idx="15" hasCustomPrompt="1"/>
          </p:nvPr>
        </p:nvSpPr>
        <p:spPr>
          <a:xfrm>
            <a:off x="4356809" y="2014538"/>
            <a:ext cx="3534208" cy="518874"/>
          </a:xfrm>
        </p:spPr>
        <p:txBody>
          <a:bodyPr/>
          <a:lstStyle>
            <a:lvl1pPr>
              <a:buNone/>
              <a:defRPr b="1"/>
            </a:lvl1pPr>
          </a:lstStyle>
          <a:p>
            <a:pPr lvl="0"/>
            <a:r>
              <a:rPr lang="en-US" dirty="0"/>
              <a:t>Click to add title</a:t>
            </a:r>
          </a:p>
        </p:txBody>
      </p:sp>
      <p:sp>
        <p:nvSpPr>
          <p:cNvPr id="32" name="Text Placeholder 25">
            <a:extLst>
              <a:ext uri="{FF2B5EF4-FFF2-40B4-BE49-F238E27FC236}">
                <a16:creationId xmlns:a16="http://schemas.microsoft.com/office/drawing/2014/main" xmlns="" id="{F7AA6B3E-2A7F-4C5B-A703-3DA981212918}"/>
              </a:ext>
            </a:extLst>
          </p:cNvPr>
          <p:cNvSpPr>
            <a:spLocks noGrp="1"/>
          </p:cNvSpPr>
          <p:nvPr>
            <p:ph type="body" sz="quarter" idx="16" hasCustomPrompt="1"/>
          </p:nvPr>
        </p:nvSpPr>
        <p:spPr>
          <a:xfrm>
            <a:off x="4356809" y="2666318"/>
            <a:ext cx="3534208" cy="3295650"/>
          </a:xfrm>
        </p:spPr>
        <p:txBody>
          <a:bodyPr>
            <a:normAutofit/>
          </a:bodyPr>
          <a:lstStyle>
            <a:lvl1pPr>
              <a:buFont typeface="Arial" panose="020B0604020202020204" pitchFamily="34" charset="0"/>
              <a:buChar char="•"/>
              <a:defRPr sz="1800"/>
            </a:lvl1pPr>
            <a:lvl2pPr>
              <a:buNone/>
              <a:defRPr/>
            </a:lvl2pPr>
            <a:lvl3pPr>
              <a:buNone/>
              <a:defRPr/>
            </a:lvl3pPr>
            <a:lvl4pPr>
              <a:buNone/>
              <a:defRPr/>
            </a:lvl4pPr>
            <a:lvl5pPr>
              <a:buNone/>
              <a:defRPr/>
            </a:lvl5pPr>
          </a:lstStyle>
          <a:p>
            <a:pPr lvl="0"/>
            <a:r>
              <a:rPr lang="en-US" dirty="0"/>
              <a:t>Click to add text</a:t>
            </a:r>
          </a:p>
        </p:txBody>
      </p:sp>
      <p:sp>
        <p:nvSpPr>
          <p:cNvPr id="33" name="Text Placeholder 23">
            <a:extLst>
              <a:ext uri="{FF2B5EF4-FFF2-40B4-BE49-F238E27FC236}">
                <a16:creationId xmlns:a16="http://schemas.microsoft.com/office/drawing/2014/main" xmlns="" id="{1A83EB8D-ED40-4BAC-80EE-11E74BA5D543}"/>
              </a:ext>
            </a:extLst>
          </p:cNvPr>
          <p:cNvSpPr>
            <a:spLocks noGrp="1"/>
          </p:cNvSpPr>
          <p:nvPr>
            <p:ph type="body" sz="quarter" idx="17" hasCustomPrompt="1"/>
          </p:nvPr>
        </p:nvSpPr>
        <p:spPr>
          <a:xfrm>
            <a:off x="8209226" y="2014538"/>
            <a:ext cx="3534208" cy="518874"/>
          </a:xfrm>
        </p:spPr>
        <p:txBody>
          <a:bodyPr/>
          <a:lstStyle>
            <a:lvl1pPr>
              <a:buNone/>
              <a:defRPr b="1"/>
            </a:lvl1pPr>
          </a:lstStyle>
          <a:p>
            <a:pPr lvl="0"/>
            <a:r>
              <a:rPr lang="en-US" dirty="0"/>
              <a:t>Click to add title</a:t>
            </a:r>
          </a:p>
        </p:txBody>
      </p:sp>
      <p:sp>
        <p:nvSpPr>
          <p:cNvPr id="34" name="Text Placeholder 25">
            <a:extLst>
              <a:ext uri="{FF2B5EF4-FFF2-40B4-BE49-F238E27FC236}">
                <a16:creationId xmlns:a16="http://schemas.microsoft.com/office/drawing/2014/main" xmlns="" id="{FAA48909-78A3-4225-8248-6AE681C50EA5}"/>
              </a:ext>
            </a:extLst>
          </p:cNvPr>
          <p:cNvSpPr>
            <a:spLocks noGrp="1"/>
          </p:cNvSpPr>
          <p:nvPr>
            <p:ph type="body" sz="quarter" idx="18" hasCustomPrompt="1"/>
          </p:nvPr>
        </p:nvSpPr>
        <p:spPr>
          <a:xfrm>
            <a:off x="8209226" y="2666318"/>
            <a:ext cx="3534208" cy="3295650"/>
          </a:xfrm>
        </p:spPr>
        <p:txBody>
          <a:bodyPr>
            <a:normAutofit/>
          </a:bodyPr>
          <a:lstStyle>
            <a:lvl1pPr>
              <a:buFont typeface="Arial" panose="020B0604020202020204" pitchFamily="34" charset="0"/>
              <a:buChar char="•"/>
              <a:defRPr sz="1800"/>
            </a:lvl1pPr>
            <a:lvl2pPr>
              <a:buNone/>
              <a:defRPr/>
            </a:lvl2pPr>
            <a:lvl3pPr>
              <a:buNone/>
              <a:defRPr/>
            </a:lvl3pPr>
            <a:lvl4pPr>
              <a:buNone/>
              <a:defRPr/>
            </a:lvl4pPr>
            <a:lvl5pPr>
              <a:buNone/>
              <a:defRPr/>
            </a:lvl5pPr>
          </a:lstStyle>
          <a:p>
            <a:pPr lvl="0"/>
            <a:r>
              <a:rPr lang="en-US" dirty="0"/>
              <a:t>Click to add text</a:t>
            </a:r>
          </a:p>
        </p:txBody>
      </p:sp>
      <p:sp>
        <p:nvSpPr>
          <p:cNvPr id="20" name="Date Placeholder 178">
            <a:extLst>
              <a:ext uri="{FF2B5EF4-FFF2-40B4-BE49-F238E27FC236}">
                <a16:creationId xmlns:a16="http://schemas.microsoft.com/office/drawing/2014/main" xmlns="" id="{AB1287EA-2C67-487A-8E0D-2B45F7A503ED}"/>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a:ln>
                  <a:noFill/>
                </a:ln>
                <a:solidFill>
                  <a:prstClr val="black">
                    <a:tint val="75000"/>
                  </a:prstClr>
                </a:solidFill>
                <a:effectLst/>
                <a:uLnTx/>
                <a:uFillTx/>
                <a:latin typeface="Source Sans Pro"/>
                <a:cs typeface="+mn-cs"/>
              </a:rPr>
              <a:t>2/1/20XX</a:t>
            </a:r>
            <a:endParaRPr kumimoji="0" lang="en-US"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
        <p:nvSpPr>
          <p:cNvPr id="21" name="Footer Placeholder 179">
            <a:extLst>
              <a:ext uri="{FF2B5EF4-FFF2-40B4-BE49-F238E27FC236}">
                <a16:creationId xmlns:a16="http://schemas.microsoft.com/office/drawing/2014/main" xmlns="" id="{B33A6E73-75FC-4E5B-80C2-C4D6F49ED738}"/>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dirty="0">
                <a:ln>
                  <a:noFill/>
                </a:ln>
                <a:solidFill>
                  <a:prstClr val="black">
                    <a:tint val="75000"/>
                  </a:prstClr>
                </a:solidFill>
                <a:effectLst/>
                <a:uLnTx/>
                <a:uFillTx/>
                <a:latin typeface="Source Sans Pro"/>
                <a:cs typeface="+mn-cs"/>
              </a:rPr>
              <a:t>PRESENTATION TITLE</a:t>
            </a:r>
          </a:p>
        </p:txBody>
      </p:sp>
      <p:sp>
        <p:nvSpPr>
          <p:cNvPr id="22" name="Slide Number Placeholder 180">
            <a:extLst>
              <a:ext uri="{FF2B5EF4-FFF2-40B4-BE49-F238E27FC236}">
                <a16:creationId xmlns:a16="http://schemas.microsoft.com/office/drawing/2014/main" xmlns="" id="{77F3BA23-6B20-4DC1-A930-EC3BC07DD791}"/>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all" spc="100" normalizeH="0" baseline="0" noProof="0" dirty="0">
              <a:ln>
                <a:noFill/>
              </a:ln>
              <a:solidFill>
                <a:prstClr val="black">
                  <a:tint val="75000"/>
                </a:prstClr>
              </a:solidFill>
              <a:effectLst/>
              <a:uLnTx/>
              <a:uFillTx/>
              <a:latin typeface="Source Sans Pro"/>
              <a:cs typeface="+mn-cs"/>
            </a:endParaRPr>
          </a:p>
        </p:txBody>
      </p:sp>
      <p:grpSp>
        <p:nvGrpSpPr>
          <p:cNvPr id="35" name="Graphic 38">
            <a:extLst>
              <a:ext uri="{FF2B5EF4-FFF2-40B4-BE49-F238E27FC236}">
                <a16:creationId xmlns:a16="http://schemas.microsoft.com/office/drawing/2014/main" xmlns="" id="{40939DF5-AC28-4DAD-BBF7-99448C2D5BEB}"/>
              </a:ext>
              <a:ext uri="{C183D7F6-B498-43B3-948B-1728B52AA6E4}">
                <adec:decorative xmlns:adec="http://schemas.microsoft.com/office/drawing/2017/decorative" xmlns="" val="1"/>
              </a:ext>
            </a:extLst>
          </p:cNvPr>
          <p:cNvGrpSpPr/>
          <p:nvPr userDrawn="1"/>
        </p:nvGrpSpPr>
        <p:grpSpPr>
          <a:xfrm>
            <a:off x="5983704" y="400019"/>
            <a:ext cx="1910252" cy="709661"/>
            <a:chOff x="2267504" y="2540250"/>
            <a:chExt cx="1990951" cy="739641"/>
          </a:xfrm>
          <a:solidFill>
            <a:schemeClr val="tx2"/>
          </a:solidFill>
        </p:grpSpPr>
        <p:sp>
          <p:nvSpPr>
            <p:cNvPr id="36" name="Freeform: Shape 35">
              <a:extLst>
                <a:ext uri="{FF2B5EF4-FFF2-40B4-BE49-F238E27FC236}">
                  <a16:creationId xmlns:a16="http://schemas.microsoft.com/office/drawing/2014/main" xmlns="" id="{EBCF1BD2-77CD-45E1-B77C-6235C19B5442}"/>
                </a:ext>
              </a:extLst>
            </p:cNvPr>
            <p:cNvSpPr/>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7" name="Freeform: Shape 36">
              <a:extLst>
                <a:ext uri="{FF2B5EF4-FFF2-40B4-BE49-F238E27FC236}">
                  <a16:creationId xmlns:a16="http://schemas.microsoft.com/office/drawing/2014/main" xmlns="" id="{CE22D69D-860B-4567-9CE7-F30E5450A692}"/>
                </a:ext>
              </a:extLst>
            </p:cNvPr>
            <p:cNvSpPr/>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grpSp>
      <p:sp>
        <p:nvSpPr>
          <p:cNvPr id="3" name="Freeform: Shape 2">
            <a:extLst>
              <a:ext uri="{FF2B5EF4-FFF2-40B4-BE49-F238E27FC236}">
                <a16:creationId xmlns:a16="http://schemas.microsoft.com/office/drawing/2014/main" xmlns="" id="{16820B48-F149-4E55-A3C5-C6D97DCB0EBE}"/>
              </a:ext>
              <a:ext uri="{C183D7F6-B498-43B3-948B-1728B52AA6E4}">
                <adec:decorative xmlns:adec="http://schemas.microsoft.com/office/drawing/2017/decorative" xmlns="" val="1"/>
              </a:ext>
            </a:extLst>
          </p:cNvPr>
          <p:cNvSpPr/>
          <p:nvPr userDrawn="1"/>
        </p:nvSpPr>
        <p:spPr>
          <a:xfrm rot="10800000">
            <a:off x="4221" y="-4221"/>
            <a:ext cx="1098147" cy="1053618"/>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Tree>
    <p:extLst>
      <p:ext uri="{BB962C8B-B14F-4D97-AF65-F5344CB8AC3E}">
        <p14:creationId xmlns:p14="http://schemas.microsoft.com/office/powerpoint/2010/main" val="975797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D2CDCAF-CD85-4662-A592-845D42A43C22}"/>
              </a:ext>
              <a:ext uri="{C183D7F6-B498-43B3-948B-1728B52AA6E4}">
                <adec:decorative xmlns:adec="http://schemas.microsoft.com/office/drawing/2017/decorative" xmlns="" val="1"/>
              </a:ext>
            </a:extLst>
          </p:cNvPr>
          <p:cNvGrpSpPr/>
          <p:nvPr userDrawn="1"/>
        </p:nvGrpSpPr>
        <p:grpSpPr>
          <a:xfrm>
            <a:off x="0" y="2"/>
            <a:ext cx="2232252" cy="2361890"/>
            <a:chOff x="0" y="2"/>
            <a:chExt cx="2232252" cy="2361890"/>
          </a:xfrm>
        </p:grpSpPr>
        <p:sp>
          <p:nvSpPr>
            <p:cNvPr id="3" name="Freeform: Shape 2">
              <a:extLst>
                <a:ext uri="{FF2B5EF4-FFF2-40B4-BE49-F238E27FC236}">
                  <a16:creationId xmlns:a16="http://schemas.microsoft.com/office/drawing/2014/main" xmlns="" id="{EFCE107D-488B-4994-BA9A-564E5774802E}"/>
                </a:ext>
                <a:ext uri="{C183D7F6-B498-43B3-948B-1728B52AA6E4}">
                  <adec:decorative xmlns:adec="http://schemas.microsoft.com/office/drawing/2017/decorative" xmlns="" val="1"/>
                </a:ext>
              </a:extLst>
            </p:cNvPr>
            <p:cNvSpPr/>
            <p:nvPr userDrawn="1"/>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80BD"/>
                </a:solidFill>
                <a:effectLst/>
                <a:uLnTx/>
                <a:uFillTx/>
                <a:latin typeface="Source Sans Pro"/>
                <a:ea typeface="+mn-ea"/>
                <a:cs typeface="+mn-cs"/>
              </a:endParaRPr>
            </a:p>
          </p:txBody>
        </p:sp>
        <p:sp>
          <p:nvSpPr>
            <p:cNvPr id="8" name="Freeform: Shape 7">
              <a:extLst>
                <a:ext uri="{FF2B5EF4-FFF2-40B4-BE49-F238E27FC236}">
                  <a16:creationId xmlns:a16="http://schemas.microsoft.com/office/drawing/2014/main" xmlns="" id="{4CE23D58-D8BD-47F1-8A08-1545434EDDA0}"/>
                </a:ext>
                <a:ext uri="{C183D7F6-B498-43B3-948B-1728B52AA6E4}">
                  <adec:decorative xmlns:adec="http://schemas.microsoft.com/office/drawing/2017/decorative" xmlns="" val="1"/>
                </a:ext>
              </a:extLst>
            </p:cNvPr>
            <p:cNvSpPr/>
            <p:nvPr userDrawn="1"/>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80BD"/>
                </a:solidFill>
                <a:effectLst/>
                <a:uLnTx/>
                <a:uFillTx/>
                <a:latin typeface="Source Sans Pro"/>
                <a:ea typeface="+mn-ea"/>
                <a:cs typeface="+mn-cs"/>
              </a:endParaRPr>
            </a:p>
          </p:txBody>
        </p:sp>
        <p:sp>
          <p:nvSpPr>
            <p:cNvPr id="5" name="Freeform: Shape 4">
              <a:extLst>
                <a:ext uri="{FF2B5EF4-FFF2-40B4-BE49-F238E27FC236}">
                  <a16:creationId xmlns:a16="http://schemas.microsoft.com/office/drawing/2014/main" xmlns="" id="{406603D7-A9AD-4936-90DC-D8A2A1F2D261}"/>
                </a:ext>
                <a:ext uri="{C183D7F6-B498-43B3-948B-1728B52AA6E4}">
                  <adec:decorative xmlns:adec="http://schemas.microsoft.com/office/drawing/2017/decorative" xmlns="" val="1"/>
                </a:ext>
              </a:extLst>
            </p:cNvPr>
            <p:cNvSpPr/>
            <p:nvPr userDrawn="1"/>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6" name="Freeform: Shape 5">
              <a:extLst>
                <a:ext uri="{FF2B5EF4-FFF2-40B4-BE49-F238E27FC236}">
                  <a16:creationId xmlns:a16="http://schemas.microsoft.com/office/drawing/2014/main" xmlns="" id="{E9DA8193-AE04-4173-B7BB-C770C79E6340}"/>
                </a:ext>
                <a:ext uri="{C183D7F6-B498-43B3-948B-1728B52AA6E4}">
                  <adec:decorative xmlns:adec="http://schemas.microsoft.com/office/drawing/2017/decorative" xmlns="" val="1"/>
                </a:ext>
              </a:extLst>
            </p:cNvPr>
            <p:cNvSpPr/>
            <p:nvPr userDrawn="1"/>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grpSp>
      <p:sp>
        <p:nvSpPr>
          <p:cNvPr id="4" name="Title 1">
            <a:extLst>
              <a:ext uri="{FF2B5EF4-FFF2-40B4-BE49-F238E27FC236}">
                <a16:creationId xmlns:a16="http://schemas.microsoft.com/office/drawing/2014/main" xmlns="" id="{EA2796DC-5724-4DF5-8195-1FABE6D85544}"/>
              </a:ext>
            </a:extLst>
          </p:cNvPr>
          <p:cNvSpPr>
            <a:spLocks noGrp="1"/>
          </p:cNvSpPr>
          <p:nvPr>
            <p:ph type="title"/>
          </p:nvPr>
        </p:nvSpPr>
        <p:spPr>
          <a:xfrm>
            <a:off x="2232251" y="633046"/>
            <a:ext cx="3863749" cy="1314996"/>
          </a:xfrm>
        </p:spPr>
        <p:txBody>
          <a:bodyPr anchor="b"/>
          <a:lstStyle/>
          <a:p>
            <a:r>
              <a:rPr lang="en-US"/>
              <a:t>Click to edit Master title style</a:t>
            </a:r>
            <a:endParaRPr lang="en-US" dirty="0"/>
          </a:p>
        </p:txBody>
      </p:sp>
      <p:sp>
        <p:nvSpPr>
          <p:cNvPr id="7" name="Content Placeholder 2">
            <a:extLst>
              <a:ext uri="{FF2B5EF4-FFF2-40B4-BE49-F238E27FC236}">
                <a16:creationId xmlns:a16="http://schemas.microsoft.com/office/drawing/2014/main" xmlns="" id="{0B187FF7-DB6C-4C1A-9548-14E8A3C25529}"/>
              </a:ext>
            </a:extLst>
          </p:cNvPr>
          <p:cNvSpPr>
            <a:spLocks noGrp="1"/>
          </p:cNvSpPr>
          <p:nvPr>
            <p:ph idx="1" hasCustomPrompt="1"/>
          </p:nvPr>
        </p:nvSpPr>
        <p:spPr>
          <a:xfrm>
            <a:off x="2232251" y="2125737"/>
            <a:ext cx="3863749" cy="4044463"/>
          </a:xfrm>
        </p:spPr>
        <p:txBody>
          <a:bodyPr>
            <a:normAutofit/>
          </a:bodyPr>
          <a:lstStyle>
            <a:lvl1pPr marL="0" indent="0">
              <a:lnSpc>
                <a:spcPct val="120000"/>
              </a:lnSpc>
              <a:buNone/>
              <a:defRPr sz="1800"/>
            </a:lvl1pPr>
          </a:lstStyle>
          <a:p>
            <a:pPr>
              <a:lnSpc>
                <a:spcPct val="130000"/>
              </a:lnSpc>
            </a:pPr>
            <a:r>
              <a:rPr lang="en-US" dirty="0"/>
              <a:t>Content</a:t>
            </a:r>
          </a:p>
        </p:txBody>
      </p:sp>
      <p:sp>
        <p:nvSpPr>
          <p:cNvPr id="11" name="Date Placeholder 178">
            <a:extLst>
              <a:ext uri="{FF2B5EF4-FFF2-40B4-BE49-F238E27FC236}">
                <a16:creationId xmlns:a16="http://schemas.microsoft.com/office/drawing/2014/main" xmlns="" id="{B7A60214-A813-4C22-B24B-04F723FF4DEA}"/>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a:ln>
                  <a:noFill/>
                </a:ln>
                <a:solidFill>
                  <a:prstClr val="black">
                    <a:tint val="75000"/>
                  </a:prstClr>
                </a:solidFill>
                <a:effectLst/>
                <a:uLnTx/>
                <a:uFillTx/>
                <a:latin typeface="Source Sans Pro"/>
                <a:cs typeface="+mn-cs"/>
              </a:rPr>
              <a:t>2/1/20XX</a:t>
            </a:r>
            <a:endParaRPr kumimoji="0" lang="en-US"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
        <p:nvSpPr>
          <p:cNvPr id="28" name="Picture Placeholder 27">
            <a:extLst>
              <a:ext uri="{FF2B5EF4-FFF2-40B4-BE49-F238E27FC236}">
                <a16:creationId xmlns:a16="http://schemas.microsoft.com/office/drawing/2014/main" xmlns="" id="{659DC90E-7284-4051-85CA-D8C21417DF7F}"/>
              </a:ext>
            </a:extLst>
          </p:cNvPr>
          <p:cNvSpPr>
            <a:spLocks noGrp="1"/>
          </p:cNvSpPr>
          <p:nvPr>
            <p:ph type="pic" sz="quarter" idx="14"/>
          </p:nvPr>
        </p:nvSpPr>
        <p:spPr>
          <a:xfrm>
            <a:off x="6423487" y="929609"/>
            <a:ext cx="2518114" cy="2518114"/>
          </a:xfrm>
          <a:custGeom>
            <a:avLst/>
            <a:gdLst>
              <a:gd name="connsiteX0" fmla="*/ 1259057 w 2518114"/>
              <a:gd name="connsiteY0" fmla="*/ 0 h 2518114"/>
              <a:gd name="connsiteX1" fmla="*/ 2518114 w 2518114"/>
              <a:gd name="connsiteY1" fmla="*/ 1259057 h 2518114"/>
              <a:gd name="connsiteX2" fmla="*/ 1259057 w 2518114"/>
              <a:gd name="connsiteY2" fmla="*/ 2518114 h 2518114"/>
              <a:gd name="connsiteX3" fmla="*/ 0 w 2518114"/>
              <a:gd name="connsiteY3" fmla="*/ 1259057 h 2518114"/>
              <a:gd name="connsiteX4" fmla="*/ 1259057 w 2518114"/>
              <a:gd name="connsiteY4" fmla="*/ 0 h 2518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114" h="2518114">
                <a:moveTo>
                  <a:pt x="1259057" y="0"/>
                </a:moveTo>
                <a:cubicBezTo>
                  <a:pt x="1954415" y="0"/>
                  <a:pt x="2518114" y="563699"/>
                  <a:pt x="2518114" y="1259057"/>
                </a:cubicBezTo>
                <a:cubicBezTo>
                  <a:pt x="2518114" y="1954415"/>
                  <a:pt x="1954415" y="2518114"/>
                  <a:pt x="1259057" y="2518114"/>
                </a:cubicBezTo>
                <a:cubicBezTo>
                  <a:pt x="563699" y="2518114"/>
                  <a:pt x="0" y="1954415"/>
                  <a:pt x="0" y="1259057"/>
                </a:cubicBezTo>
                <a:cubicBezTo>
                  <a:pt x="0" y="563699"/>
                  <a:pt x="563699" y="0"/>
                  <a:pt x="1259057" y="0"/>
                </a:cubicBezTo>
                <a:close/>
              </a:path>
            </a:pathLst>
          </a:custGeom>
        </p:spPr>
        <p:txBody>
          <a:bodyPr wrap="square">
            <a:noAutofit/>
          </a:bodyPr>
          <a:lstStyle/>
          <a:p>
            <a:r>
              <a:rPr lang="en-US"/>
              <a:t>Click icon to add picture</a:t>
            </a:r>
            <a:endParaRPr lang="en-US" dirty="0"/>
          </a:p>
        </p:txBody>
      </p:sp>
      <p:sp>
        <p:nvSpPr>
          <p:cNvPr id="25" name="Picture Placeholder 24">
            <a:extLst>
              <a:ext uri="{FF2B5EF4-FFF2-40B4-BE49-F238E27FC236}">
                <a16:creationId xmlns:a16="http://schemas.microsoft.com/office/drawing/2014/main" xmlns="" id="{D399D5A9-622F-4A19-AC14-CE115C15E60E}"/>
              </a:ext>
            </a:extLst>
          </p:cNvPr>
          <p:cNvSpPr>
            <a:spLocks noGrp="1"/>
          </p:cNvSpPr>
          <p:nvPr>
            <p:ph type="pic" sz="quarter" idx="13"/>
          </p:nvPr>
        </p:nvSpPr>
        <p:spPr>
          <a:xfrm>
            <a:off x="9090426" y="86636"/>
            <a:ext cx="2952748" cy="2952748"/>
          </a:xfrm>
          <a:custGeom>
            <a:avLst/>
            <a:gdLst>
              <a:gd name="connsiteX0" fmla="*/ 1476374 w 2952748"/>
              <a:gd name="connsiteY0" fmla="*/ 0 h 2952748"/>
              <a:gd name="connsiteX1" fmla="*/ 2952748 w 2952748"/>
              <a:gd name="connsiteY1" fmla="*/ 1476374 h 2952748"/>
              <a:gd name="connsiteX2" fmla="*/ 1476374 w 2952748"/>
              <a:gd name="connsiteY2" fmla="*/ 2952748 h 2952748"/>
              <a:gd name="connsiteX3" fmla="*/ 0 w 2952748"/>
              <a:gd name="connsiteY3" fmla="*/ 1476374 h 2952748"/>
              <a:gd name="connsiteX4" fmla="*/ 1476374 w 2952748"/>
              <a:gd name="connsiteY4" fmla="*/ 0 h 2952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748" h="2952748">
                <a:moveTo>
                  <a:pt x="1476374" y="0"/>
                </a:moveTo>
                <a:cubicBezTo>
                  <a:pt x="2291753" y="0"/>
                  <a:pt x="2952748" y="660995"/>
                  <a:pt x="2952748" y="1476374"/>
                </a:cubicBezTo>
                <a:cubicBezTo>
                  <a:pt x="2952748" y="2291753"/>
                  <a:pt x="2291753" y="2952748"/>
                  <a:pt x="1476374" y="2952748"/>
                </a:cubicBezTo>
                <a:cubicBezTo>
                  <a:pt x="660995" y="2952748"/>
                  <a:pt x="0" y="2291753"/>
                  <a:pt x="0" y="1476374"/>
                </a:cubicBezTo>
                <a:cubicBezTo>
                  <a:pt x="0" y="660995"/>
                  <a:pt x="660995" y="0"/>
                  <a:pt x="1476374" y="0"/>
                </a:cubicBezTo>
                <a:close/>
              </a:path>
            </a:pathLst>
          </a:custGeom>
        </p:spPr>
        <p:txBody>
          <a:bodyPr wrap="square">
            <a:noAutofit/>
          </a:bodyPr>
          <a:lstStyle/>
          <a:p>
            <a:r>
              <a:rPr lang="en-US"/>
              <a:t>Click icon to add picture</a:t>
            </a:r>
            <a:endParaRPr lang="en-US" dirty="0"/>
          </a:p>
        </p:txBody>
      </p:sp>
      <p:grpSp>
        <p:nvGrpSpPr>
          <p:cNvPr id="9" name="Group 8">
            <a:extLst>
              <a:ext uri="{FF2B5EF4-FFF2-40B4-BE49-F238E27FC236}">
                <a16:creationId xmlns:a16="http://schemas.microsoft.com/office/drawing/2014/main" xmlns="" id="{8DB95C10-057C-4318-8E35-14CA6421DBCA}"/>
              </a:ext>
              <a:ext uri="{C183D7F6-B498-43B3-948B-1728B52AA6E4}">
                <adec:decorative xmlns:adec="http://schemas.microsoft.com/office/drawing/2017/decorative" xmlns="" val="1"/>
              </a:ext>
            </a:extLst>
          </p:cNvPr>
          <p:cNvGrpSpPr/>
          <p:nvPr userDrawn="1"/>
        </p:nvGrpSpPr>
        <p:grpSpPr>
          <a:xfrm>
            <a:off x="10051176" y="4803984"/>
            <a:ext cx="2140824" cy="2054016"/>
            <a:chOff x="10051176" y="4803984"/>
            <a:chExt cx="2140824" cy="2054016"/>
          </a:xfrm>
        </p:grpSpPr>
        <p:sp>
          <p:nvSpPr>
            <p:cNvPr id="12" name="Freeform: Shape 11">
              <a:extLst>
                <a:ext uri="{FF2B5EF4-FFF2-40B4-BE49-F238E27FC236}">
                  <a16:creationId xmlns:a16="http://schemas.microsoft.com/office/drawing/2014/main" xmlns="" id="{CBE7134B-D795-425D-A988-E8D6CD66E8EF}"/>
                </a:ext>
                <a:ext uri="{C183D7F6-B498-43B3-948B-1728B52AA6E4}">
                  <adec:decorative xmlns:adec="http://schemas.microsoft.com/office/drawing/2017/decorative" xmlns="" val="1"/>
                </a:ext>
              </a:extLst>
            </p:cNvPr>
            <p:cNvSpPr/>
            <p:nvPr userDrawn="1"/>
          </p:nvSpPr>
          <p:spPr>
            <a:xfrm>
              <a:off x="10051176" y="4803984"/>
              <a:ext cx="2140824" cy="205401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3" name="Freeform: Shape 12">
              <a:extLst>
                <a:ext uri="{FF2B5EF4-FFF2-40B4-BE49-F238E27FC236}">
                  <a16:creationId xmlns:a16="http://schemas.microsoft.com/office/drawing/2014/main" xmlns="" id="{243741EC-3B24-4CBF-99F9-F7F4944C0438}"/>
                </a:ext>
                <a:ext uri="{C183D7F6-B498-43B3-948B-1728B52AA6E4}">
                  <adec:decorative xmlns:adec="http://schemas.microsoft.com/office/drawing/2017/decorative" xmlns="" val="1"/>
                </a:ext>
              </a:extLst>
            </p:cNvPr>
            <p:cNvSpPr/>
            <p:nvPr userDrawn="1"/>
          </p:nvSpPr>
          <p:spPr>
            <a:xfrm>
              <a:off x="10051176" y="4803984"/>
              <a:ext cx="2140824" cy="205401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grpSp>
      <p:sp>
        <p:nvSpPr>
          <p:cNvPr id="32" name="Picture Placeholder 31">
            <a:extLst>
              <a:ext uri="{FF2B5EF4-FFF2-40B4-BE49-F238E27FC236}">
                <a16:creationId xmlns:a16="http://schemas.microsoft.com/office/drawing/2014/main" xmlns="" id="{A981E0B7-6C4A-4ABD-9E79-2CC68B36BABC}"/>
              </a:ext>
            </a:extLst>
          </p:cNvPr>
          <p:cNvSpPr>
            <a:spLocks noGrp="1"/>
          </p:cNvSpPr>
          <p:nvPr>
            <p:ph type="pic" sz="quarter" idx="15"/>
          </p:nvPr>
        </p:nvSpPr>
        <p:spPr>
          <a:xfrm>
            <a:off x="7682545" y="3175909"/>
            <a:ext cx="3454390" cy="3454390"/>
          </a:xfrm>
          <a:custGeom>
            <a:avLst/>
            <a:gdLst>
              <a:gd name="connsiteX0" fmla="*/ 1727195 w 3454390"/>
              <a:gd name="connsiteY0" fmla="*/ 0 h 3454390"/>
              <a:gd name="connsiteX1" fmla="*/ 3454390 w 3454390"/>
              <a:gd name="connsiteY1" fmla="*/ 1727195 h 3454390"/>
              <a:gd name="connsiteX2" fmla="*/ 1727195 w 3454390"/>
              <a:gd name="connsiteY2" fmla="*/ 3454390 h 3454390"/>
              <a:gd name="connsiteX3" fmla="*/ 0 w 3454390"/>
              <a:gd name="connsiteY3" fmla="*/ 1727195 h 3454390"/>
              <a:gd name="connsiteX4" fmla="*/ 1727195 w 3454390"/>
              <a:gd name="connsiteY4" fmla="*/ 0 h 3454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4390" h="3454390">
                <a:moveTo>
                  <a:pt x="1727195" y="0"/>
                </a:moveTo>
                <a:cubicBezTo>
                  <a:pt x="2681098" y="0"/>
                  <a:pt x="3454390" y="773292"/>
                  <a:pt x="3454390" y="1727195"/>
                </a:cubicBezTo>
                <a:cubicBezTo>
                  <a:pt x="3454390" y="2681098"/>
                  <a:pt x="2681098" y="3454390"/>
                  <a:pt x="1727195" y="3454390"/>
                </a:cubicBezTo>
                <a:cubicBezTo>
                  <a:pt x="773292" y="3454390"/>
                  <a:pt x="0" y="2681098"/>
                  <a:pt x="0" y="1727195"/>
                </a:cubicBezTo>
                <a:cubicBezTo>
                  <a:pt x="0" y="773292"/>
                  <a:pt x="773292" y="0"/>
                  <a:pt x="1727195" y="0"/>
                </a:cubicBezTo>
                <a:close/>
              </a:path>
            </a:pathLst>
          </a:custGeom>
        </p:spPr>
        <p:txBody>
          <a:bodyPr wrap="square">
            <a:noAutofit/>
          </a:bodyPr>
          <a:lstStyle/>
          <a:p>
            <a:r>
              <a:rPr lang="en-US"/>
              <a:t>Click icon to add picture</a:t>
            </a:r>
            <a:endParaRPr lang="en-US" dirty="0"/>
          </a:p>
        </p:txBody>
      </p:sp>
      <p:sp>
        <p:nvSpPr>
          <p:cNvPr id="21" name="Footer Placeholder 179">
            <a:extLst>
              <a:ext uri="{FF2B5EF4-FFF2-40B4-BE49-F238E27FC236}">
                <a16:creationId xmlns:a16="http://schemas.microsoft.com/office/drawing/2014/main" xmlns="" id="{4E9FB417-D03A-4615-A2E4-F1D3EF9782A4}"/>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dirty="0">
                <a:ln>
                  <a:noFill/>
                </a:ln>
                <a:solidFill>
                  <a:prstClr val="black">
                    <a:tint val="75000"/>
                  </a:prstClr>
                </a:solidFill>
                <a:effectLst/>
                <a:uLnTx/>
                <a:uFillTx/>
                <a:latin typeface="Source Sans Pro"/>
                <a:cs typeface="+mn-cs"/>
              </a:rPr>
              <a:t>PRESENTATION TITLE</a:t>
            </a:r>
          </a:p>
        </p:txBody>
      </p:sp>
      <p:sp>
        <p:nvSpPr>
          <p:cNvPr id="22" name="Slide Number Placeholder 180">
            <a:extLst>
              <a:ext uri="{FF2B5EF4-FFF2-40B4-BE49-F238E27FC236}">
                <a16:creationId xmlns:a16="http://schemas.microsoft.com/office/drawing/2014/main" xmlns="" id="{389AD2FD-902A-43AD-8B8C-AABCC05CEF1A}"/>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Tree>
    <p:extLst>
      <p:ext uri="{BB962C8B-B14F-4D97-AF65-F5344CB8AC3E}">
        <p14:creationId xmlns:p14="http://schemas.microsoft.com/office/powerpoint/2010/main" val="1492035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78968B4A-D2FD-4982-8334-0183B81B5317}"/>
              </a:ext>
              <a:ext uri="{C183D7F6-B498-43B3-948B-1728B52AA6E4}">
                <adec:decorative xmlns:adec="http://schemas.microsoft.com/office/drawing/2017/decorative" xmlns="" val="1"/>
              </a:ext>
            </a:extLst>
          </p:cNvPr>
          <p:cNvGrpSpPr/>
          <p:nvPr userDrawn="1"/>
        </p:nvGrpSpPr>
        <p:grpSpPr>
          <a:xfrm>
            <a:off x="6835096" y="657544"/>
            <a:ext cx="4843727" cy="5534144"/>
            <a:chOff x="1674895" y="1345036"/>
            <a:chExt cx="5428610" cy="4210939"/>
          </a:xfrm>
        </p:grpSpPr>
        <p:sp>
          <p:nvSpPr>
            <p:cNvPr id="5" name="Rectangle 4">
              <a:extLst>
                <a:ext uri="{FF2B5EF4-FFF2-40B4-BE49-F238E27FC236}">
                  <a16:creationId xmlns:a16="http://schemas.microsoft.com/office/drawing/2014/main" xmlns="" id="{643A288F-C28C-4225-9247-AF58A824B944}"/>
                </a:ext>
              </a:extLst>
            </p:cNvPr>
            <p:cNvSpPr/>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6" name="Rectangle 5">
              <a:extLst>
                <a:ext uri="{FF2B5EF4-FFF2-40B4-BE49-F238E27FC236}">
                  <a16:creationId xmlns:a16="http://schemas.microsoft.com/office/drawing/2014/main" xmlns="" id="{B362DD31-8718-4A1F-966C-96DD1FE1C299}"/>
                </a:ext>
              </a:extLst>
            </p:cNvPr>
            <p:cNvSpPr/>
            <p:nvPr/>
          </p:nvSpPr>
          <p:spPr>
            <a:xfrm>
              <a:off x="1674895" y="1345036"/>
              <a:ext cx="5428610" cy="4210939"/>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grpSp>
      <p:sp useBgFill="1">
        <p:nvSpPr>
          <p:cNvPr id="7" name="Rectangle 6">
            <a:extLst>
              <a:ext uri="{FF2B5EF4-FFF2-40B4-BE49-F238E27FC236}">
                <a16:creationId xmlns:a16="http://schemas.microsoft.com/office/drawing/2014/main" xmlns="" id="{014FAF08-7ED8-4FA5-BD29-1D7472D4A37A}"/>
              </a:ext>
              <a:ext uri="{C183D7F6-B498-43B3-948B-1728B52AA6E4}">
                <adec:decorative xmlns:adec="http://schemas.microsoft.com/office/drawing/2017/decorative" xmlns="" val="1"/>
              </a:ext>
            </a:extLst>
          </p:cNvPr>
          <p:cNvSpPr/>
          <p:nvPr userDrawn="1"/>
        </p:nvSpPr>
        <p:spPr>
          <a:xfrm>
            <a:off x="6688435" y="401247"/>
            <a:ext cx="4860256" cy="5669873"/>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8" name="Title 1">
            <a:extLst>
              <a:ext uri="{FF2B5EF4-FFF2-40B4-BE49-F238E27FC236}">
                <a16:creationId xmlns:a16="http://schemas.microsoft.com/office/drawing/2014/main" xmlns="" id="{568ABF40-D991-4FCE-943D-B4F291810CBD}"/>
              </a:ext>
            </a:extLst>
          </p:cNvPr>
          <p:cNvSpPr>
            <a:spLocks noGrp="1"/>
          </p:cNvSpPr>
          <p:nvPr>
            <p:ph type="ctrTitle" hasCustomPrompt="1"/>
          </p:nvPr>
        </p:nvSpPr>
        <p:spPr>
          <a:xfrm>
            <a:off x="7012297" y="786881"/>
            <a:ext cx="4203323" cy="2927350"/>
          </a:xfrm>
        </p:spPr>
        <p:txBody>
          <a:bodyPr>
            <a:normAutofit/>
          </a:bodyPr>
          <a:lstStyle>
            <a:lvl1pPr algn="ctr">
              <a:defRPr sz="6000" b="1" spc="1500" baseline="0"/>
            </a:lvl1pPr>
          </a:lstStyle>
          <a:p>
            <a:r>
              <a:rPr lang="en-US" dirty="0"/>
              <a:t>CLICK TO ADD TITLE</a:t>
            </a:r>
          </a:p>
        </p:txBody>
      </p:sp>
      <p:sp>
        <p:nvSpPr>
          <p:cNvPr id="9" name="Subtitle 2">
            <a:extLst>
              <a:ext uri="{FF2B5EF4-FFF2-40B4-BE49-F238E27FC236}">
                <a16:creationId xmlns:a16="http://schemas.microsoft.com/office/drawing/2014/main" xmlns="" id="{70199C9F-8FAF-4960-9022-506D5D8424DB}"/>
              </a:ext>
            </a:extLst>
          </p:cNvPr>
          <p:cNvSpPr>
            <a:spLocks noGrp="1"/>
          </p:cNvSpPr>
          <p:nvPr>
            <p:ph type="subTitle" idx="1" hasCustomPrompt="1"/>
          </p:nvPr>
        </p:nvSpPr>
        <p:spPr>
          <a:xfrm>
            <a:off x="7012297" y="3970527"/>
            <a:ext cx="4203323" cy="1647919"/>
          </a:xfrm>
        </p:spPr>
        <p:txBody>
          <a:bodyPr>
            <a:normAutofit/>
          </a:bodyPr>
          <a:lstStyle>
            <a:lvl1pPr marL="0" algn="ctr">
              <a:buNone/>
              <a:defRPr sz="2400" b="0" spc="400" baseline="0"/>
            </a:lvl1pPr>
          </a:lstStyle>
          <a:p>
            <a:r>
              <a:rPr lang="en-US" dirty="0"/>
              <a:t>CLICK TO ADD SUBTITLE</a:t>
            </a:r>
          </a:p>
        </p:txBody>
      </p:sp>
      <p:sp>
        <p:nvSpPr>
          <p:cNvPr id="27" name="Picture Placeholder 25">
            <a:extLst>
              <a:ext uri="{FF2B5EF4-FFF2-40B4-BE49-F238E27FC236}">
                <a16:creationId xmlns:a16="http://schemas.microsoft.com/office/drawing/2014/main" xmlns="" id="{0AAD2801-C4B6-4F9D-8713-2109D15B120E}"/>
              </a:ext>
            </a:extLst>
          </p:cNvPr>
          <p:cNvSpPr>
            <a:spLocks noGrp="1"/>
          </p:cNvSpPr>
          <p:nvPr>
            <p:ph type="pic" sz="quarter" idx="13" hasCustomPrompt="1"/>
          </p:nvPr>
        </p:nvSpPr>
        <p:spPr>
          <a:xfrm>
            <a:off x="1292225" y="1149350"/>
            <a:ext cx="4792663" cy="4227513"/>
          </a:xfrm>
        </p:spPr>
        <p:txBody>
          <a:bodyPr/>
          <a:lstStyle>
            <a:lvl1pPr>
              <a:buNone/>
              <a:defRPr/>
            </a:lvl1pPr>
          </a:lstStyle>
          <a:p>
            <a:r>
              <a:rPr lang="en-US" dirty="0"/>
              <a:t>Click to add photo</a:t>
            </a:r>
          </a:p>
        </p:txBody>
      </p:sp>
      <p:grpSp>
        <p:nvGrpSpPr>
          <p:cNvPr id="18" name="Graphic 185">
            <a:extLst>
              <a:ext uri="{FF2B5EF4-FFF2-40B4-BE49-F238E27FC236}">
                <a16:creationId xmlns:a16="http://schemas.microsoft.com/office/drawing/2014/main" xmlns="" id="{93CF5D64-69BB-4E77-ADC8-7D645E7AA4F1}"/>
              </a:ext>
              <a:ext uri="{C183D7F6-B498-43B3-948B-1728B52AA6E4}">
                <adec:decorative xmlns:adec="http://schemas.microsoft.com/office/drawing/2017/decorative" xmlns="" val="1"/>
              </a:ext>
            </a:extLst>
          </p:cNvPr>
          <p:cNvGrpSpPr/>
          <p:nvPr userDrawn="1"/>
        </p:nvGrpSpPr>
        <p:grpSpPr>
          <a:xfrm>
            <a:off x="3220677" y="5565632"/>
            <a:ext cx="1054467" cy="469689"/>
            <a:chOff x="9841624" y="4115729"/>
            <a:chExt cx="602170" cy="268223"/>
          </a:xfrm>
          <a:solidFill>
            <a:schemeClr val="tx1"/>
          </a:solidFill>
        </p:grpSpPr>
        <p:sp>
          <p:nvSpPr>
            <p:cNvPr id="19" name="Freeform: Shape 18">
              <a:extLst>
                <a:ext uri="{FF2B5EF4-FFF2-40B4-BE49-F238E27FC236}">
                  <a16:creationId xmlns:a16="http://schemas.microsoft.com/office/drawing/2014/main" xmlns="" id="{019D8F1E-2249-41BC-B8BD-4C8F7824B1B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 name="Freeform: Shape 19">
              <a:extLst>
                <a:ext uri="{FF2B5EF4-FFF2-40B4-BE49-F238E27FC236}">
                  <a16:creationId xmlns:a16="http://schemas.microsoft.com/office/drawing/2014/main" xmlns="" id="{0834381D-9229-4B35-A551-0A2EBC5395D4}"/>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 name="Freeform: Shape 20">
              <a:extLst>
                <a:ext uri="{FF2B5EF4-FFF2-40B4-BE49-F238E27FC236}">
                  <a16:creationId xmlns:a16="http://schemas.microsoft.com/office/drawing/2014/main" xmlns="" id="{D9AAD997-2ABB-43CB-81B3-6508602D44B7}"/>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 name="Freeform: Shape 21">
              <a:extLst>
                <a:ext uri="{FF2B5EF4-FFF2-40B4-BE49-F238E27FC236}">
                  <a16:creationId xmlns:a16="http://schemas.microsoft.com/office/drawing/2014/main" xmlns="" id="{D77AF2C8-42E5-4E03-B110-57855A3EA4A0}"/>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 name="Freeform: Shape 22">
              <a:extLst>
                <a:ext uri="{FF2B5EF4-FFF2-40B4-BE49-F238E27FC236}">
                  <a16:creationId xmlns:a16="http://schemas.microsoft.com/office/drawing/2014/main" xmlns="" id="{0A98E12C-BD74-4556-8CE5-24BDB9B92957}"/>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grpSp>
      <p:sp>
        <p:nvSpPr>
          <p:cNvPr id="16" name="Date Placeholder 8">
            <a:extLst>
              <a:ext uri="{FF2B5EF4-FFF2-40B4-BE49-F238E27FC236}">
                <a16:creationId xmlns:a16="http://schemas.microsoft.com/office/drawing/2014/main" xmlns="" id="{19544747-A258-414B-A18E-FE0D00F027A1}"/>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a:ln>
                  <a:noFill/>
                </a:ln>
                <a:solidFill>
                  <a:prstClr val="black">
                    <a:tint val="75000"/>
                  </a:prstClr>
                </a:solidFill>
                <a:effectLst/>
                <a:uLnTx/>
                <a:uFillTx/>
                <a:latin typeface="Source Sans Pro"/>
                <a:cs typeface="+mn-cs"/>
              </a:rPr>
              <a:t>2/1/20XX</a:t>
            </a:r>
            <a:endParaRPr kumimoji="0" lang="en-US"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
        <p:nvSpPr>
          <p:cNvPr id="17" name="Footer Placeholder 9">
            <a:extLst>
              <a:ext uri="{FF2B5EF4-FFF2-40B4-BE49-F238E27FC236}">
                <a16:creationId xmlns:a16="http://schemas.microsoft.com/office/drawing/2014/main" xmlns="" id="{80C9B95E-5D5F-4B79-BBC6-AA8023F361C8}"/>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dirty="0">
                <a:ln>
                  <a:noFill/>
                </a:ln>
                <a:solidFill>
                  <a:prstClr val="black">
                    <a:tint val="75000"/>
                  </a:prstClr>
                </a:solidFill>
                <a:effectLst/>
                <a:uLnTx/>
                <a:uFillTx/>
                <a:latin typeface="Source Sans Pro"/>
                <a:cs typeface="+mn-cs"/>
              </a:rPr>
              <a:t>PRESENTATION TITLE</a:t>
            </a:r>
          </a:p>
        </p:txBody>
      </p:sp>
      <p:sp>
        <p:nvSpPr>
          <p:cNvPr id="24" name="Slide Number Placeholder 10">
            <a:extLst>
              <a:ext uri="{FF2B5EF4-FFF2-40B4-BE49-F238E27FC236}">
                <a16:creationId xmlns:a16="http://schemas.microsoft.com/office/drawing/2014/main" xmlns="" id="{B5FBBF51-B6B9-4243-98A9-DDFADA05411D}"/>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50C42-9A0B-4425-92C2-70FCF7C45734}" type="slidenum">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all" spc="100" normalizeH="0" baseline="0" noProof="0" dirty="0">
              <a:ln>
                <a:noFill/>
              </a:ln>
              <a:solidFill>
                <a:prstClr val="black">
                  <a:tint val="75000"/>
                </a:prstClr>
              </a:solidFill>
              <a:effectLst/>
              <a:uLnTx/>
              <a:uFillTx/>
              <a:latin typeface="Source Sans Pro"/>
              <a:cs typeface="+mn-cs"/>
            </a:endParaRPr>
          </a:p>
        </p:txBody>
      </p:sp>
      <p:grpSp>
        <p:nvGrpSpPr>
          <p:cNvPr id="29" name="Group 28">
            <a:extLst>
              <a:ext uri="{FF2B5EF4-FFF2-40B4-BE49-F238E27FC236}">
                <a16:creationId xmlns:a16="http://schemas.microsoft.com/office/drawing/2014/main" xmlns="" id="{1999C8F0-23CF-43DE-A39C-94B126C6EF63}"/>
              </a:ext>
              <a:ext uri="{C183D7F6-B498-43B3-948B-1728B52AA6E4}">
                <adec:decorative xmlns:adec="http://schemas.microsoft.com/office/drawing/2017/decorative" xmlns="" val="1"/>
              </a:ext>
            </a:extLst>
          </p:cNvPr>
          <p:cNvGrpSpPr/>
          <p:nvPr userDrawn="1"/>
        </p:nvGrpSpPr>
        <p:grpSpPr>
          <a:xfrm>
            <a:off x="0" y="431836"/>
            <a:ext cx="1861854" cy="717514"/>
            <a:chOff x="0" y="1580033"/>
            <a:chExt cx="1861854" cy="717514"/>
          </a:xfrm>
        </p:grpSpPr>
        <p:sp>
          <p:nvSpPr>
            <p:cNvPr id="30" name="Freeform: Shape 29">
              <a:extLst>
                <a:ext uri="{FF2B5EF4-FFF2-40B4-BE49-F238E27FC236}">
                  <a16:creationId xmlns:a16="http://schemas.microsoft.com/office/drawing/2014/main" xmlns="" id="{1F9B7492-8A54-4020-83A1-E2AEE5724245}"/>
                </a:ext>
                <a:ext uri="{C183D7F6-B498-43B3-948B-1728B52AA6E4}">
                  <adec:decorative xmlns:adec="http://schemas.microsoft.com/office/drawing/2017/decorative" xmlns="" val="1"/>
                </a:ext>
              </a:extLst>
            </p:cNvPr>
            <p:cNvSpPr/>
            <p:nvPr userDrawn="1"/>
          </p:nvSpPr>
          <p:spPr>
            <a:xfrm>
              <a:off x="0" y="158003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 name="Freeform: Shape 30">
              <a:extLst>
                <a:ext uri="{FF2B5EF4-FFF2-40B4-BE49-F238E27FC236}">
                  <a16:creationId xmlns:a16="http://schemas.microsoft.com/office/drawing/2014/main" xmlns="" id="{39DA5407-EA48-4921-BA3C-71E94101C72C}"/>
                </a:ext>
                <a:ext uri="{C183D7F6-B498-43B3-948B-1728B52AA6E4}">
                  <adec:decorative xmlns:adec="http://schemas.microsoft.com/office/drawing/2017/decorative" xmlns="" val="1"/>
                </a:ext>
              </a:extLst>
            </p:cNvPr>
            <p:cNvSpPr/>
            <p:nvPr userDrawn="1"/>
          </p:nvSpPr>
          <p:spPr>
            <a:xfrm>
              <a:off x="0" y="201976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grpSp>
      <p:grpSp>
        <p:nvGrpSpPr>
          <p:cNvPr id="35" name="Group 34">
            <a:extLst>
              <a:ext uri="{FF2B5EF4-FFF2-40B4-BE49-F238E27FC236}">
                <a16:creationId xmlns:a16="http://schemas.microsoft.com/office/drawing/2014/main" xmlns="" id="{0AC95BD4-4EFC-45C6-B985-229FD300B1ED}"/>
              </a:ext>
              <a:ext uri="{C183D7F6-B498-43B3-948B-1728B52AA6E4}">
                <adec:decorative xmlns:adec="http://schemas.microsoft.com/office/drawing/2017/decorative" xmlns="" val="1"/>
              </a:ext>
            </a:extLst>
          </p:cNvPr>
          <p:cNvGrpSpPr/>
          <p:nvPr userDrawn="1"/>
        </p:nvGrpSpPr>
        <p:grpSpPr>
          <a:xfrm>
            <a:off x="6519255" y="3650586"/>
            <a:ext cx="319941" cy="319941"/>
            <a:chOff x="1126512" y="4357092"/>
            <a:chExt cx="319941" cy="319941"/>
          </a:xfrm>
        </p:grpSpPr>
        <p:sp>
          <p:nvSpPr>
            <p:cNvPr id="36" name="Oval 35">
              <a:extLst>
                <a:ext uri="{FF2B5EF4-FFF2-40B4-BE49-F238E27FC236}">
                  <a16:creationId xmlns:a16="http://schemas.microsoft.com/office/drawing/2014/main" xmlns="" id="{A4784AD1-E3D1-4566-9041-95AAA1DA8101}"/>
                </a:ext>
                <a:ext uri="{C183D7F6-B498-43B3-948B-1728B52AA6E4}">
                  <adec:decorative xmlns:adec="http://schemas.microsoft.com/office/drawing/2017/decorative" xmlns="" val="1"/>
                </a:ext>
              </a:extLst>
            </p:cNvPr>
            <p:cNvSpPr/>
            <p:nvPr userDrawn="1"/>
          </p:nvSpPr>
          <p:spPr>
            <a:xfrm>
              <a:off x="1126512" y="4357092"/>
              <a:ext cx="319941" cy="31994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37" name="Oval 36">
              <a:extLst>
                <a:ext uri="{FF2B5EF4-FFF2-40B4-BE49-F238E27FC236}">
                  <a16:creationId xmlns:a16="http://schemas.microsoft.com/office/drawing/2014/main" xmlns="" id="{0147C571-802C-479F-B289-5F5D178E92EA}"/>
                </a:ext>
                <a:ext uri="{C183D7F6-B498-43B3-948B-1728B52AA6E4}">
                  <adec:decorative xmlns:adec="http://schemas.microsoft.com/office/drawing/2017/decorative" xmlns="" val="1"/>
                </a:ext>
              </a:extLst>
            </p:cNvPr>
            <p:cNvSpPr/>
            <p:nvPr userDrawn="1"/>
          </p:nvSpPr>
          <p:spPr>
            <a:xfrm>
              <a:off x="1126512" y="4357092"/>
              <a:ext cx="319941" cy="319941"/>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grpSp>
    </p:spTree>
    <p:extLst>
      <p:ext uri="{BB962C8B-B14F-4D97-AF65-F5344CB8AC3E}">
        <p14:creationId xmlns:p14="http://schemas.microsoft.com/office/powerpoint/2010/main" val="24800152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021ED3-6075-450D-B717-FF0F41523104}" type="datetimeFigureOut">
              <a:rPr lang="en-IN" smtClean="0"/>
              <a:pPr/>
              <a:t>27-11-2021</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527B977D-1379-407D-8B3B-50DDA67F36AF}" type="slidenum">
              <a:rPr lang="en-IN" smtClean="0"/>
              <a:pPr/>
              <a:t>‹#›</a:t>
            </a:fld>
            <a:endParaRPr lang="en-IN" dirty="0"/>
          </a:p>
        </p:txBody>
      </p:sp>
    </p:spTree>
    <p:extLst>
      <p:ext uri="{BB962C8B-B14F-4D97-AF65-F5344CB8AC3E}">
        <p14:creationId xmlns:p14="http://schemas.microsoft.com/office/powerpoint/2010/main" val="3163543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60" name="Title 1">
            <a:extLst>
              <a:ext uri="{FF2B5EF4-FFF2-40B4-BE49-F238E27FC236}">
                <a16:creationId xmlns:a16="http://schemas.microsoft.com/office/drawing/2014/main" xmlns="" id="{BF92C786-F148-4356-BCC8-D4DB6DC80390}"/>
              </a:ext>
            </a:extLst>
          </p:cNvPr>
          <p:cNvSpPr>
            <a:spLocks noGrp="1"/>
          </p:cNvSpPr>
          <p:nvPr>
            <p:ph type="title"/>
          </p:nvPr>
        </p:nvSpPr>
        <p:spPr>
          <a:xfrm>
            <a:off x="5956784" y="396117"/>
            <a:ext cx="5217172" cy="1158857"/>
          </a:xfrm>
        </p:spPr>
        <p:txBody>
          <a:bodyPr anchor="b">
            <a:normAutofit/>
          </a:bodyPr>
          <a:lstStyle/>
          <a:p>
            <a:r>
              <a:rPr lang="en-US"/>
              <a:t>Click to edit Master title style</a:t>
            </a:r>
          </a:p>
        </p:txBody>
      </p:sp>
      <p:sp>
        <p:nvSpPr>
          <p:cNvPr id="45" name="Picture Placeholder 2">
            <a:extLst>
              <a:ext uri="{FF2B5EF4-FFF2-40B4-BE49-F238E27FC236}">
                <a16:creationId xmlns:a16="http://schemas.microsoft.com/office/drawing/2014/main" xmlns="" id="{CC8A9357-2526-4109-8861-DCB89A78CA7F}"/>
              </a:ext>
            </a:extLst>
          </p:cNvPr>
          <p:cNvSpPr>
            <a:spLocks noGrp="1"/>
          </p:cNvSpPr>
          <p:nvPr>
            <p:ph type="pic" sz="quarter" idx="13" hasCustomPrompt="1"/>
          </p:nvPr>
        </p:nvSpPr>
        <p:spPr>
          <a:xfrm>
            <a:off x="1526293" y="1554582"/>
            <a:ext cx="3555043" cy="3217333"/>
          </a:xfrm>
        </p:spPr>
        <p:txBody>
          <a:bodyPr/>
          <a:lstStyle>
            <a:lvl1pPr>
              <a:buFontTx/>
              <a:buNone/>
              <a:defRPr/>
            </a:lvl1pPr>
          </a:lstStyle>
          <a:p>
            <a:r>
              <a:rPr lang="en-US" dirty="0"/>
              <a:t>Click to add photo</a:t>
            </a:r>
          </a:p>
        </p:txBody>
      </p:sp>
      <p:sp>
        <p:nvSpPr>
          <p:cNvPr id="298" name="Content Placeholder 2">
            <a:extLst>
              <a:ext uri="{FF2B5EF4-FFF2-40B4-BE49-F238E27FC236}">
                <a16:creationId xmlns:a16="http://schemas.microsoft.com/office/drawing/2014/main" xmlns="" id="{F0A93A7F-1937-4643-B9E7-342A8CB87BBB}"/>
              </a:ext>
            </a:extLst>
          </p:cNvPr>
          <p:cNvSpPr>
            <a:spLocks noGrp="1"/>
          </p:cNvSpPr>
          <p:nvPr>
            <p:ph idx="1" hasCustomPrompt="1"/>
          </p:nvPr>
        </p:nvSpPr>
        <p:spPr>
          <a:xfrm>
            <a:off x="5956783" y="1747592"/>
            <a:ext cx="5217173" cy="4351338"/>
          </a:xfrm>
        </p:spPr>
        <p:txBody>
          <a:bodyPr>
            <a:normAutofit/>
          </a:bodyPr>
          <a:lstStyle>
            <a:lvl1pPr>
              <a:buFontTx/>
              <a:buNone/>
              <a:defRPr sz="2400"/>
            </a:lvl1pPr>
          </a:lstStyle>
          <a:p>
            <a:pPr>
              <a:lnSpc>
                <a:spcPct val="130000"/>
              </a:lnSpc>
            </a:pPr>
            <a:r>
              <a:rPr lang="en-US" dirty="0"/>
              <a:t>Click to add text</a:t>
            </a:r>
          </a:p>
        </p:txBody>
      </p:sp>
      <p:grpSp>
        <p:nvGrpSpPr>
          <p:cNvPr id="3" name="Group 2">
            <a:extLst>
              <a:ext uri="{FF2B5EF4-FFF2-40B4-BE49-F238E27FC236}">
                <a16:creationId xmlns:a16="http://schemas.microsoft.com/office/drawing/2014/main" xmlns="" id="{B5082B2A-0AFE-456C-9506-A5DAF807FFE7}"/>
              </a:ext>
              <a:ext uri="{C183D7F6-B498-43B3-948B-1728B52AA6E4}">
                <adec:decorative xmlns:adec="http://schemas.microsoft.com/office/drawing/2017/decorative" xmlns="" val="1"/>
              </a:ext>
            </a:extLst>
          </p:cNvPr>
          <p:cNvGrpSpPr/>
          <p:nvPr userDrawn="1"/>
        </p:nvGrpSpPr>
        <p:grpSpPr>
          <a:xfrm>
            <a:off x="739959" y="3491269"/>
            <a:ext cx="365021" cy="365021"/>
            <a:chOff x="739959" y="3491269"/>
            <a:chExt cx="365021" cy="365021"/>
          </a:xfrm>
        </p:grpSpPr>
        <p:sp>
          <p:nvSpPr>
            <p:cNvPr id="267" name="Oval 266">
              <a:extLst>
                <a:ext uri="{FF2B5EF4-FFF2-40B4-BE49-F238E27FC236}">
                  <a16:creationId xmlns:a16="http://schemas.microsoft.com/office/drawing/2014/main" xmlns="" id="{1D723022-AE16-42E7-AB92-B0D8FA9619B6}"/>
                </a:ext>
                <a:ext uri="{C183D7F6-B498-43B3-948B-1728B52AA6E4}">
                  <adec:decorative xmlns:adec="http://schemas.microsoft.com/office/drawing/2017/decorative" xmlns="" val="1"/>
                </a:ext>
              </a:extLst>
            </p:cNvPr>
            <p:cNvSpPr/>
            <p:nvPr userDrawn="1"/>
          </p:nvSpPr>
          <p:spPr>
            <a:xfrm>
              <a:off x="739959" y="3491269"/>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68" name="Oval 267">
              <a:extLst>
                <a:ext uri="{FF2B5EF4-FFF2-40B4-BE49-F238E27FC236}">
                  <a16:creationId xmlns:a16="http://schemas.microsoft.com/office/drawing/2014/main" xmlns="" id="{01A660D0-3253-401B-9F04-DD8E71CC7A7F}"/>
                </a:ext>
                <a:ext uri="{C183D7F6-B498-43B3-948B-1728B52AA6E4}">
                  <adec:decorative xmlns:adec="http://schemas.microsoft.com/office/drawing/2017/decorative" xmlns="" val="1"/>
                </a:ext>
              </a:extLst>
            </p:cNvPr>
            <p:cNvSpPr/>
            <p:nvPr userDrawn="1"/>
          </p:nvSpPr>
          <p:spPr>
            <a:xfrm>
              <a:off x="739959" y="3491269"/>
              <a:ext cx="365021" cy="36502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 name="Group 1">
            <a:extLst>
              <a:ext uri="{FF2B5EF4-FFF2-40B4-BE49-F238E27FC236}">
                <a16:creationId xmlns:a16="http://schemas.microsoft.com/office/drawing/2014/main" xmlns="" id="{7D1E36DE-F754-4C67-AEDB-7A4CD5259E08}"/>
              </a:ext>
              <a:ext uri="{C183D7F6-B498-43B3-948B-1728B52AA6E4}">
                <adec:decorative xmlns:adec="http://schemas.microsoft.com/office/drawing/2017/decorative" xmlns="" val="1"/>
              </a:ext>
            </a:extLst>
          </p:cNvPr>
          <p:cNvGrpSpPr/>
          <p:nvPr userDrawn="1"/>
        </p:nvGrpSpPr>
        <p:grpSpPr>
          <a:xfrm>
            <a:off x="496583" y="550047"/>
            <a:ext cx="1910252" cy="709661"/>
            <a:chOff x="496583" y="795582"/>
            <a:chExt cx="1910252" cy="709661"/>
          </a:xfrm>
        </p:grpSpPr>
        <p:grpSp>
          <p:nvGrpSpPr>
            <p:cNvPr id="261" name="Graphic 38">
              <a:extLst>
                <a:ext uri="{FF2B5EF4-FFF2-40B4-BE49-F238E27FC236}">
                  <a16:creationId xmlns:a16="http://schemas.microsoft.com/office/drawing/2014/main" xmlns="" id="{A4AD9011-9DCC-4A0F-BA80-27E6D3D5C046}"/>
                </a:ext>
                <a:ext uri="{C183D7F6-B498-43B3-948B-1728B52AA6E4}">
                  <adec:decorative xmlns:adec="http://schemas.microsoft.com/office/drawing/2017/decorative" xmlns="" val="1"/>
                </a:ext>
              </a:extLst>
            </p:cNvPr>
            <p:cNvGrpSpPr/>
            <p:nvPr userDrawn="1"/>
          </p:nvGrpSpPr>
          <p:grpSpPr>
            <a:xfrm>
              <a:off x="496583" y="795582"/>
              <a:ext cx="1910252" cy="709661"/>
              <a:chOff x="2267504" y="2540250"/>
              <a:chExt cx="1990951" cy="739641"/>
            </a:xfrm>
            <a:solidFill>
              <a:schemeClr val="tx1"/>
            </a:solidFill>
          </p:grpSpPr>
          <p:sp>
            <p:nvSpPr>
              <p:cNvPr id="262" name="Freeform: Shape 261">
                <a:extLst>
                  <a:ext uri="{FF2B5EF4-FFF2-40B4-BE49-F238E27FC236}">
                    <a16:creationId xmlns:a16="http://schemas.microsoft.com/office/drawing/2014/main" xmlns="" id="{A0221D30-DD4B-4E09-850A-CBBAAA4A051C}"/>
                  </a:ext>
                </a:extLst>
              </p:cNvPr>
              <p:cNvSpPr/>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263" name="Freeform: Shape 262">
                <a:extLst>
                  <a:ext uri="{FF2B5EF4-FFF2-40B4-BE49-F238E27FC236}">
                    <a16:creationId xmlns:a16="http://schemas.microsoft.com/office/drawing/2014/main" xmlns="" id="{3FDF1E24-BE7D-49F6-A5A0-29D2796918E4}"/>
                  </a:ext>
                </a:extLst>
              </p:cNvPr>
              <p:cNvSpPr/>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dirty="0"/>
              </a:p>
            </p:txBody>
          </p:sp>
        </p:grpSp>
        <p:grpSp>
          <p:nvGrpSpPr>
            <p:cNvPr id="264" name="Graphic 38">
              <a:extLst>
                <a:ext uri="{FF2B5EF4-FFF2-40B4-BE49-F238E27FC236}">
                  <a16:creationId xmlns:a16="http://schemas.microsoft.com/office/drawing/2014/main" xmlns="" id="{BBB1AE73-7E55-49A4-8496-2B21B9BAB179}"/>
                </a:ext>
                <a:ext uri="{C183D7F6-B498-43B3-948B-1728B52AA6E4}">
                  <adec:decorative xmlns:adec="http://schemas.microsoft.com/office/drawing/2017/decorative" xmlns="" val="1"/>
                </a:ext>
              </a:extLst>
            </p:cNvPr>
            <p:cNvGrpSpPr/>
            <p:nvPr userDrawn="1"/>
          </p:nvGrpSpPr>
          <p:grpSpPr>
            <a:xfrm>
              <a:off x="496583" y="795582"/>
              <a:ext cx="1910252" cy="709661"/>
              <a:chOff x="2267504" y="2540250"/>
              <a:chExt cx="1990951" cy="739641"/>
            </a:xfrm>
            <a:solidFill>
              <a:schemeClr val="tx1">
                <a:alpha val="60000"/>
              </a:schemeClr>
            </a:solidFill>
          </p:grpSpPr>
          <p:sp>
            <p:nvSpPr>
              <p:cNvPr id="265" name="Freeform: Shape 264">
                <a:extLst>
                  <a:ext uri="{FF2B5EF4-FFF2-40B4-BE49-F238E27FC236}">
                    <a16:creationId xmlns:a16="http://schemas.microsoft.com/office/drawing/2014/main" xmlns="" id="{D8406302-2A06-4B65-834B-079262BAD676}"/>
                  </a:ext>
                </a:extLst>
              </p:cNvPr>
              <p:cNvSpPr/>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266" name="Freeform: Shape 265">
                <a:extLst>
                  <a:ext uri="{FF2B5EF4-FFF2-40B4-BE49-F238E27FC236}">
                    <a16:creationId xmlns:a16="http://schemas.microsoft.com/office/drawing/2014/main" xmlns="" id="{8756BB86-0FFE-405F-8023-37552370FB06}"/>
                  </a:ext>
                </a:extLst>
              </p:cNvPr>
              <p:cNvSpPr/>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dirty="0"/>
              </a:p>
            </p:txBody>
          </p:sp>
        </p:grpSp>
      </p:grpSp>
      <p:sp>
        <p:nvSpPr>
          <p:cNvPr id="299" name="Date Placeholder 178">
            <a:extLst>
              <a:ext uri="{FF2B5EF4-FFF2-40B4-BE49-F238E27FC236}">
                <a16:creationId xmlns:a16="http://schemas.microsoft.com/office/drawing/2014/main" xmlns="" id="{82E560EB-BE56-4EED-AE06-F6BBC6A77F06}"/>
              </a:ext>
            </a:extLst>
          </p:cNvPr>
          <p:cNvSpPr>
            <a:spLocks noGrp="1"/>
          </p:cNvSpPr>
          <p:nvPr>
            <p:ph type="dt" sz="half" idx="10"/>
          </p:nvPr>
        </p:nvSpPr>
        <p:spPr>
          <a:xfrm>
            <a:off x="838200" y="6356350"/>
            <a:ext cx="2743200" cy="365125"/>
          </a:xfrm>
        </p:spPr>
        <p:txBody>
          <a:bodyPr/>
          <a:lstStyle/>
          <a:p>
            <a:r>
              <a:rPr lang="en-US"/>
              <a:t>2/1/20XX</a:t>
            </a:r>
            <a:endParaRPr lang="en-US" dirty="0"/>
          </a:p>
        </p:txBody>
      </p:sp>
      <p:sp>
        <p:nvSpPr>
          <p:cNvPr id="300" name="Footer Placeholder 179">
            <a:extLst>
              <a:ext uri="{FF2B5EF4-FFF2-40B4-BE49-F238E27FC236}">
                <a16:creationId xmlns:a16="http://schemas.microsoft.com/office/drawing/2014/main" xmlns="" id="{B8F63808-3D77-44F6-BA39-EBAA7F3A644A}"/>
              </a:ext>
            </a:extLst>
          </p:cNvPr>
          <p:cNvSpPr>
            <a:spLocks noGrp="1"/>
          </p:cNvSpPr>
          <p:nvPr>
            <p:ph type="ftr" sz="quarter" idx="11"/>
          </p:nvPr>
        </p:nvSpPr>
        <p:spPr>
          <a:xfrm>
            <a:off x="4038600" y="6356350"/>
            <a:ext cx="4114800" cy="365125"/>
          </a:xfrm>
        </p:spPr>
        <p:txBody>
          <a:bodyPr/>
          <a:lstStyle/>
          <a:p>
            <a:r>
              <a:rPr lang="en-US" dirty="0"/>
              <a:t>PRESENTATION TITLE</a:t>
            </a:r>
          </a:p>
        </p:txBody>
      </p:sp>
      <p:sp>
        <p:nvSpPr>
          <p:cNvPr id="301" name="Slide Number Placeholder 180">
            <a:extLst>
              <a:ext uri="{FF2B5EF4-FFF2-40B4-BE49-F238E27FC236}">
                <a16:creationId xmlns:a16="http://schemas.microsoft.com/office/drawing/2014/main" xmlns="" id="{48A1F651-8B76-426E-B2A3-79B5E58870B3}"/>
              </a:ext>
            </a:extLst>
          </p:cNvPr>
          <p:cNvSpPr>
            <a:spLocks noGrp="1"/>
          </p:cNvSpPr>
          <p:nvPr>
            <p:ph type="sldNum" sz="quarter" idx="12"/>
          </p:nvPr>
        </p:nvSpPr>
        <p:spPr>
          <a:xfrm>
            <a:off x="8610600" y="6356350"/>
            <a:ext cx="2743200" cy="365125"/>
          </a:xfrm>
        </p:spPr>
        <p:txBody>
          <a:bodyPr/>
          <a:lstStyle/>
          <a:p>
            <a:fld id="{5EA792F7-1D9E-4C7E-A103-E8EDFDC2691E}" type="slidenum">
              <a:rPr lang="en-US" smtClean="0"/>
              <a:t>‹#›</a:t>
            </a:fld>
            <a:endParaRPr lang="en-US" dirty="0"/>
          </a:p>
        </p:txBody>
      </p:sp>
    </p:spTree>
    <p:extLst>
      <p:ext uri="{BB962C8B-B14F-4D97-AF65-F5344CB8AC3E}">
        <p14:creationId xmlns:p14="http://schemas.microsoft.com/office/powerpoint/2010/main" val="4033488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xmlns="" id="{5F21EE69-A1CB-4D3C-A300-F309A781E65B}"/>
              </a:ext>
            </a:extLst>
          </p:cNvPr>
          <p:cNvSpPr>
            <a:spLocks noGrp="1"/>
          </p:cNvSpPr>
          <p:nvPr>
            <p:ph type="title"/>
          </p:nvPr>
        </p:nvSpPr>
        <p:spPr>
          <a:xfrm>
            <a:off x="938907" y="282800"/>
            <a:ext cx="5217172" cy="1288673"/>
          </a:xfrm>
        </p:spPr>
        <p:txBody>
          <a:bodyPr anchor="b">
            <a:normAutofit/>
          </a:body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xmlns="" id="{04201678-5DBC-491F-AA38-F3DF166C36BE}"/>
              </a:ext>
            </a:extLst>
          </p:cNvPr>
          <p:cNvSpPr>
            <a:spLocks noGrp="1"/>
          </p:cNvSpPr>
          <p:nvPr>
            <p:ph idx="1" hasCustomPrompt="1"/>
          </p:nvPr>
        </p:nvSpPr>
        <p:spPr>
          <a:xfrm>
            <a:off x="938906" y="1715151"/>
            <a:ext cx="5217173" cy="4351338"/>
          </a:xfrm>
        </p:spPr>
        <p:txBody>
          <a:bodyPr>
            <a:normAutofit/>
          </a:bodyPr>
          <a:lstStyle>
            <a:lvl1pPr marL="0" indent="0">
              <a:lnSpc>
                <a:spcPct val="100000"/>
              </a:lnSpc>
              <a:buFontTx/>
              <a:buNone/>
              <a:defRPr sz="1800"/>
            </a:lvl1pPr>
          </a:lstStyle>
          <a:p>
            <a:pPr>
              <a:lnSpc>
                <a:spcPct val="130000"/>
              </a:lnSpc>
            </a:pPr>
            <a:r>
              <a:rPr lang="en-US" dirty="0"/>
              <a:t>Click to add text</a:t>
            </a:r>
          </a:p>
        </p:txBody>
      </p:sp>
      <p:sp>
        <p:nvSpPr>
          <p:cNvPr id="368" name="Picture Placeholder 370">
            <a:extLst>
              <a:ext uri="{FF2B5EF4-FFF2-40B4-BE49-F238E27FC236}">
                <a16:creationId xmlns:a16="http://schemas.microsoft.com/office/drawing/2014/main" xmlns="" id="{669561A4-DF87-4818-9B88-D1EF83F03B98}"/>
              </a:ext>
            </a:extLst>
          </p:cNvPr>
          <p:cNvSpPr>
            <a:spLocks noGrp="1"/>
          </p:cNvSpPr>
          <p:nvPr>
            <p:ph type="pic" sz="quarter" idx="13" hasCustomPrompt="1"/>
          </p:nvPr>
        </p:nvSpPr>
        <p:spPr>
          <a:xfrm>
            <a:off x="7235389" y="322503"/>
            <a:ext cx="4114800" cy="2931037"/>
          </a:xfrm>
        </p:spPr>
        <p:txBody>
          <a:bodyPr/>
          <a:lstStyle>
            <a:lvl1pPr>
              <a:buFontTx/>
              <a:buNone/>
              <a:defRPr/>
            </a:lvl1pPr>
          </a:lstStyle>
          <a:p>
            <a:r>
              <a:rPr lang="en-US" dirty="0"/>
              <a:t>Click to add photo</a:t>
            </a:r>
          </a:p>
        </p:txBody>
      </p:sp>
      <p:sp>
        <p:nvSpPr>
          <p:cNvPr id="369" name="Picture Placeholder 372">
            <a:extLst>
              <a:ext uri="{FF2B5EF4-FFF2-40B4-BE49-F238E27FC236}">
                <a16:creationId xmlns:a16="http://schemas.microsoft.com/office/drawing/2014/main" xmlns="" id="{FFEE5DD2-649D-41DC-9898-8730D76FDB98}"/>
              </a:ext>
            </a:extLst>
          </p:cNvPr>
          <p:cNvSpPr>
            <a:spLocks noGrp="1"/>
          </p:cNvSpPr>
          <p:nvPr>
            <p:ph type="pic" sz="quarter" idx="14" hasCustomPrompt="1"/>
          </p:nvPr>
        </p:nvSpPr>
        <p:spPr>
          <a:xfrm>
            <a:off x="7235389" y="3370011"/>
            <a:ext cx="4114799" cy="2931036"/>
          </a:xfrm>
        </p:spPr>
        <p:txBody>
          <a:bodyPr/>
          <a:lstStyle>
            <a:lvl1pPr>
              <a:buFontTx/>
              <a:buNone/>
              <a:defRPr/>
            </a:lvl1pPr>
          </a:lstStyle>
          <a:p>
            <a:r>
              <a:rPr lang="en-US" dirty="0"/>
              <a:t>Click to add photo</a:t>
            </a:r>
          </a:p>
        </p:txBody>
      </p:sp>
      <p:sp>
        <p:nvSpPr>
          <p:cNvPr id="385" name="Date Placeholder 384">
            <a:extLst>
              <a:ext uri="{FF2B5EF4-FFF2-40B4-BE49-F238E27FC236}">
                <a16:creationId xmlns:a16="http://schemas.microsoft.com/office/drawing/2014/main" xmlns="" id="{7B72116B-F388-4C73-BC4A-D8292B5DA7E2}"/>
              </a:ext>
            </a:extLst>
          </p:cNvPr>
          <p:cNvSpPr>
            <a:spLocks noGrp="1"/>
          </p:cNvSpPr>
          <p:nvPr>
            <p:ph type="dt" sz="half" idx="15"/>
          </p:nvPr>
        </p:nvSpPr>
        <p:spPr/>
        <p:txBody>
          <a:bodyPr/>
          <a:lstStyle/>
          <a:p>
            <a:r>
              <a:rPr lang="en-US"/>
              <a:t>2/1/20XX</a:t>
            </a:r>
            <a:endParaRPr lang="en-US" dirty="0"/>
          </a:p>
        </p:txBody>
      </p:sp>
      <p:sp>
        <p:nvSpPr>
          <p:cNvPr id="386" name="Footer Placeholder 385">
            <a:extLst>
              <a:ext uri="{FF2B5EF4-FFF2-40B4-BE49-F238E27FC236}">
                <a16:creationId xmlns:a16="http://schemas.microsoft.com/office/drawing/2014/main" xmlns="" id="{C072D4A9-194F-4843-B39B-6C34A5D2F221}"/>
              </a:ext>
            </a:extLst>
          </p:cNvPr>
          <p:cNvSpPr>
            <a:spLocks noGrp="1"/>
          </p:cNvSpPr>
          <p:nvPr>
            <p:ph type="ftr" sz="quarter" idx="16"/>
          </p:nvPr>
        </p:nvSpPr>
        <p:spPr/>
        <p:txBody>
          <a:bodyPr/>
          <a:lstStyle/>
          <a:p>
            <a:r>
              <a:rPr lang="en-US" dirty="0"/>
              <a:t>PRESENTATION TITLE</a:t>
            </a:r>
          </a:p>
        </p:txBody>
      </p:sp>
      <p:sp>
        <p:nvSpPr>
          <p:cNvPr id="387" name="Slide Number Placeholder 386">
            <a:extLst>
              <a:ext uri="{FF2B5EF4-FFF2-40B4-BE49-F238E27FC236}">
                <a16:creationId xmlns:a16="http://schemas.microsoft.com/office/drawing/2014/main" xmlns="" id="{7827E1CE-788E-4245-B60E-D39AFA591483}"/>
              </a:ext>
            </a:extLst>
          </p:cNvPr>
          <p:cNvSpPr>
            <a:spLocks noGrp="1"/>
          </p:cNvSpPr>
          <p:nvPr>
            <p:ph type="sldNum" sz="quarter" idx="17"/>
          </p:nvPr>
        </p:nvSpPr>
        <p:spPr/>
        <p:txBody>
          <a:bodyPr/>
          <a:lstStyle/>
          <a:p>
            <a:fld id="{5EA792F7-1D9E-4C7E-A103-E8EDFDC2691E}" type="slidenum">
              <a:rPr lang="en-US" smtClean="0"/>
              <a:t>‹#›</a:t>
            </a:fld>
            <a:endParaRPr lang="en-US" dirty="0"/>
          </a:p>
        </p:txBody>
      </p:sp>
      <p:grpSp>
        <p:nvGrpSpPr>
          <p:cNvPr id="9" name="Graphic 190">
            <a:extLst>
              <a:ext uri="{FF2B5EF4-FFF2-40B4-BE49-F238E27FC236}">
                <a16:creationId xmlns:a16="http://schemas.microsoft.com/office/drawing/2014/main" xmlns="" id="{06F4FBF1-A331-46A0-BDC5-7CEDEA62EE39}"/>
              </a:ext>
              <a:ext uri="{C183D7F6-B498-43B3-948B-1728B52AA6E4}">
                <adec:decorative xmlns:adec="http://schemas.microsoft.com/office/drawing/2017/decorative" xmlns="" val="1"/>
              </a:ext>
            </a:extLst>
          </p:cNvPr>
          <p:cNvGrpSpPr/>
          <p:nvPr userDrawn="1"/>
        </p:nvGrpSpPr>
        <p:grpSpPr>
          <a:xfrm>
            <a:off x="5756620" y="736826"/>
            <a:ext cx="1598829" cy="531293"/>
            <a:chOff x="2504802" y="1755501"/>
            <a:chExt cx="1598829" cy="531293"/>
          </a:xfrm>
          <a:solidFill>
            <a:schemeClr val="tx1"/>
          </a:solidFill>
        </p:grpSpPr>
        <p:sp>
          <p:nvSpPr>
            <p:cNvPr id="10" name="Freeform: Shape 9">
              <a:extLst>
                <a:ext uri="{FF2B5EF4-FFF2-40B4-BE49-F238E27FC236}">
                  <a16:creationId xmlns:a16="http://schemas.microsoft.com/office/drawing/2014/main" xmlns="" id="{AE637E45-FDA6-4FDD-96BD-4728E6FEF3C5}"/>
                </a:ext>
              </a:extLst>
            </p:cNvPr>
            <p:cNvSpPr/>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1" name="Freeform: Shape 10">
              <a:extLst>
                <a:ext uri="{FF2B5EF4-FFF2-40B4-BE49-F238E27FC236}">
                  <a16:creationId xmlns:a16="http://schemas.microsoft.com/office/drawing/2014/main" xmlns="" id="{34CE57ED-0E56-4B8D-BFC4-44C434AB2F54}"/>
                </a:ext>
              </a:extLst>
            </p:cNvPr>
            <p:cNvSpPr/>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grpSp>
      <p:grpSp>
        <p:nvGrpSpPr>
          <p:cNvPr id="12" name="Group 11">
            <a:extLst>
              <a:ext uri="{FF2B5EF4-FFF2-40B4-BE49-F238E27FC236}">
                <a16:creationId xmlns:a16="http://schemas.microsoft.com/office/drawing/2014/main" xmlns="" id="{D6B131DC-4B42-4E21-8EE4-FCF7D6602B71}"/>
              </a:ext>
              <a:ext uri="{C183D7F6-B498-43B3-948B-1728B52AA6E4}">
                <adec:decorative xmlns:adec="http://schemas.microsoft.com/office/drawing/2017/decorative" xmlns="" val="1"/>
              </a:ext>
            </a:extLst>
          </p:cNvPr>
          <p:cNvGrpSpPr/>
          <p:nvPr userDrawn="1"/>
        </p:nvGrpSpPr>
        <p:grpSpPr>
          <a:xfrm>
            <a:off x="10885765" y="619275"/>
            <a:ext cx="932200" cy="932200"/>
            <a:chOff x="10791258" y="619275"/>
            <a:chExt cx="932200" cy="932200"/>
          </a:xfrm>
        </p:grpSpPr>
        <p:sp>
          <p:nvSpPr>
            <p:cNvPr id="13" name="Graphic 212">
              <a:extLst>
                <a:ext uri="{FF2B5EF4-FFF2-40B4-BE49-F238E27FC236}">
                  <a16:creationId xmlns:a16="http://schemas.microsoft.com/office/drawing/2014/main" xmlns="" id="{D826499E-185F-4853-8982-212973714079}"/>
                </a:ext>
              </a:extLst>
            </p:cNvPr>
            <p:cNvSpPr/>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4" name="Graphic 212">
              <a:extLst>
                <a:ext uri="{FF2B5EF4-FFF2-40B4-BE49-F238E27FC236}">
                  <a16:creationId xmlns:a16="http://schemas.microsoft.com/office/drawing/2014/main" xmlns="" id="{4B93A407-DCC0-4287-A189-DAFDA6CE5D81}"/>
                </a:ext>
              </a:extLst>
            </p:cNvPr>
            <p:cNvSpPr/>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grpSp>
      <p:grpSp>
        <p:nvGrpSpPr>
          <p:cNvPr id="15" name="Group 14">
            <a:extLst>
              <a:ext uri="{FF2B5EF4-FFF2-40B4-BE49-F238E27FC236}">
                <a16:creationId xmlns:a16="http://schemas.microsoft.com/office/drawing/2014/main" xmlns="" id="{3B628FE6-4C4F-49A8-9B42-67396AB1B101}"/>
              </a:ext>
              <a:ext uri="{C183D7F6-B498-43B3-948B-1728B52AA6E4}">
                <adec:decorative xmlns:adec="http://schemas.microsoft.com/office/drawing/2017/decorative" xmlns="" val="1"/>
              </a:ext>
            </a:extLst>
          </p:cNvPr>
          <p:cNvGrpSpPr/>
          <p:nvPr userDrawn="1"/>
        </p:nvGrpSpPr>
        <p:grpSpPr>
          <a:xfrm>
            <a:off x="10631201" y="4961088"/>
            <a:ext cx="1152011" cy="1152022"/>
            <a:chOff x="10154386" y="4452483"/>
            <a:chExt cx="1443404" cy="1443418"/>
          </a:xfrm>
          <a:solidFill>
            <a:schemeClr val="tx1"/>
          </a:solidFill>
        </p:grpSpPr>
        <p:grpSp>
          <p:nvGrpSpPr>
            <p:cNvPr id="16" name="Graphic 4">
              <a:extLst>
                <a:ext uri="{FF2B5EF4-FFF2-40B4-BE49-F238E27FC236}">
                  <a16:creationId xmlns:a16="http://schemas.microsoft.com/office/drawing/2014/main" xmlns="" id="{31A752B8-0B61-4973-8AE2-32B13026F5D0}"/>
                </a:ext>
              </a:extLst>
            </p:cNvPr>
            <p:cNvGrpSpPr/>
            <p:nvPr/>
          </p:nvGrpSpPr>
          <p:grpSpPr>
            <a:xfrm>
              <a:off x="10154386" y="4452483"/>
              <a:ext cx="1443404" cy="1443418"/>
              <a:chOff x="5734037" y="3067039"/>
              <a:chExt cx="724483" cy="724489"/>
            </a:xfrm>
            <a:grpFill/>
          </p:grpSpPr>
          <p:sp>
            <p:nvSpPr>
              <p:cNvPr id="189" name="Freeform: Shape 188">
                <a:extLst>
                  <a:ext uri="{FF2B5EF4-FFF2-40B4-BE49-F238E27FC236}">
                    <a16:creationId xmlns:a16="http://schemas.microsoft.com/office/drawing/2014/main" xmlns="" id="{5B0C923D-2B15-4591-91AF-7076EB2D39DF}"/>
                  </a:ext>
                </a:extLst>
              </p:cNvPr>
              <p:cNvSpPr/>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90" name="Freeform: Shape 189">
                <a:extLst>
                  <a:ext uri="{FF2B5EF4-FFF2-40B4-BE49-F238E27FC236}">
                    <a16:creationId xmlns:a16="http://schemas.microsoft.com/office/drawing/2014/main" xmlns="" id="{F67576B0-A9FB-4DBF-AAB2-BC4FE937A4D4}"/>
                  </a:ext>
                </a:extLst>
              </p:cNvPr>
              <p:cNvSpPr/>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91" name="Freeform: Shape 190">
                <a:extLst>
                  <a:ext uri="{FF2B5EF4-FFF2-40B4-BE49-F238E27FC236}">
                    <a16:creationId xmlns:a16="http://schemas.microsoft.com/office/drawing/2014/main" xmlns="" id="{78EDA74C-F639-4A1A-AF63-97CE1722791F}"/>
                  </a:ext>
                </a:extLst>
              </p:cNvPr>
              <p:cNvSpPr/>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92" name="Freeform: Shape 191">
                <a:extLst>
                  <a:ext uri="{FF2B5EF4-FFF2-40B4-BE49-F238E27FC236}">
                    <a16:creationId xmlns:a16="http://schemas.microsoft.com/office/drawing/2014/main" xmlns="" id="{47349CA4-9AF7-4B7C-B97D-32FCC9A753C0}"/>
                  </a:ext>
                </a:extLst>
              </p:cNvPr>
              <p:cNvSpPr/>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93" name="Freeform: Shape 192">
                <a:extLst>
                  <a:ext uri="{FF2B5EF4-FFF2-40B4-BE49-F238E27FC236}">
                    <a16:creationId xmlns:a16="http://schemas.microsoft.com/office/drawing/2014/main" xmlns="" id="{DBBF3B76-9FD5-449B-9E6D-B2AE17BCC28F}"/>
                  </a:ext>
                </a:extLst>
              </p:cNvPr>
              <p:cNvSpPr/>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94" name="Freeform: Shape 193">
                <a:extLst>
                  <a:ext uri="{FF2B5EF4-FFF2-40B4-BE49-F238E27FC236}">
                    <a16:creationId xmlns:a16="http://schemas.microsoft.com/office/drawing/2014/main" xmlns="" id="{E83A7097-449B-446C-9207-5C00FAB2EE58}"/>
                  </a:ext>
                </a:extLst>
              </p:cNvPr>
              <p:cNvSpPr/>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95" name="Freeform: Shape 194">
                <a:extLst>
                  <a:ext uri="{FF2B5EF4-FFF2-40B4-BE49-F238E27FC236}">
                    <a16:creationId xmlns:a16="http://schemas.microsoft.com/office/drawing/2014/main" xmlns="" id="{E8BCF978-C1B0-4C0E-885B-67F829DF35F5}"/>
                  </a:ext>
                </a:extLst>
              </p:cNvPr>
              <p:cNvSpPr/>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96" name="Freeform: Shape 195">
                <a:extLst>
                  <a:ext uri="{FF2B5EF4-FFF2-40B4-BE49-F238E27FC236}">
                    <a16:creationId xmlns:a16="http://schemas.microsoft.com/office/drawing/2014/main" xmlns="" id="{5F8A090D-EE01-4AE0-9B9D-A052A136192E}"/>
                  </a:ext>
                </a:extLst>
              </p:cNvPr>
              <p:cNvSpPr/>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97" name="Freeform: Shape 196">
                <a:extLst>
                  <a:ext uri="{FF2B5EF4-FFF2-40B4-BE49-F238E27FC236}">
                    <a16:creationId xmlns:a16="http://schemas.microsoft.com/office/drawing/2014/main" xmlns="" id="{F4973935-CD40-43B9-85EE-A0891CDFDFB7}"/>
                  </a:ext>
                </a:extLst>
              </p:cNvPr>
              <p:cNvSpPr/>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98" name="Freeform: Shape 197">
                <a:extLst>
                  <a:ext uri="{FF2B5EF4-FFF2-40B4-BE49-F238E27FC236}">
                    <a16:creationId xmlns:a16="http://schemas.microsoft.com/office/drawing/2014/main" xmlns="" id="{09BF59A1-43BA-4CAA-B07E-0753B83A0711}"/>
                  </a:ext>
                </a:extLst>
              </p:cNvPr>
              <p:cNvSpPr/>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99" name="Freeform: Shape 198">
                <a:extLst>
                  <a:ext uri="{FF2B5EF4-FFF2-40B4-BE49-F238E27FC236}">
                    <a16:creationId xmlns:a16="http://schemas.microsoft.com/office/drawing/2014/main" xmlns="" id="{F7F71212-DEF7-4416-8DD0-706B9D618165}"/>
                  </a:ext>
                </a:extLst>
              </p:cNvPr>
              <p:cNvSpPr/>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0" name="Freeform: Shape 199">
                <a:extLst>
                  <a:ext uri="{FF2B5EF4-FFF2-40B4-BE49-F238E27FC236}">
                    <a16:creationId xmlns:a16="http://schemas.microsoft.com/office/drawing/2014/main" xmlns="" id="{61491CF5-2443-474B-83A8-EED5E8ABCCEB}"/>
                  </a:ext>
                </a:extLst>
              </p:cNvPr>
              <p:cNvSpPr/>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1" name="Freeform: Shape 200">
                <a:extLst>
                  <a:ext uri="{FF2B5EF4-FFF2-40B4-BE49-F238E27FC236}">
                    <a16:creationId xmlns:a16="http://schemas.microsoft.com/office/drawing/2014/main" xmlns="" id="{7A1D052A-A011-4CC1-9757-2742CF613DDE}"/>
                  </a:ext>
                </a:extLst>
              </p:cNvPr>
              <p:cNvSpPr/>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2" name="Freeform: Shape 201">
                <a:extLst>
                  <a:ext uri="{FF2B5EF4-FFF2-40B4-BE49-F238E27FC236}">
                    <a16:creationId xmlns:a16="http://schemas.microsoft.com/office/drawing/2014/main" xmlns="" id="{15DD3330-9838-49F4-9837-D557F3577937}"/>
                  </a:ext>
                </a:extLst>
              </p:cNvPr>
              <p:cNvSpPr/>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3" name="Freeform: Shape 202">
                <a:extLst>
                  <a:ext uri="{FF2B5EF4-FFF2-40B4-BE49-F238E27FC236}">
                    <a16:creationId xmlns:a16="http://schemas.microsoft.com/office/drawing/2014/main" xmlns="" id="{085E7E4A-1EBD-4D0A-89D3-0E91CE94BB34}"/>
                  </a:ext>
                </a:extLst>
              </p:cNvPr>
              <p:cNvSpPr/>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4" name="Freeform: Shape 203">
                <a:extLst>
                  <a:ext uri="{FF2B5EF4-FFF2-40B4-BE49-F238E27FC236}">
                    <a16:creationId xmlns:a16="http://schemas.microsoft.com/office/drawing/2014/main" xmlns="" id="{98509262-3560-484E-B2A3-65F83E2AFF4B}"/>
                  </a:ext>
                </a:extLst>
              </p:cNvPr>
              <p:cNvSpPr/>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5" name="Freeform: Shape 204">
                <a:extLst>
                  <a:ext uri="{FF2B5EF4-FFF2-40B4-BE49-F238E27FC236}">
                    <a16:creationId xmlns:a16="http://schemas.microsoft.com/office/drawing/2014/main" xmlns="" id="{82C01EF0-EFE1-4857-9C0F-983EF16648B2}"/>
                  </a:ext>
                </a:extLst>
              </p:cNvPr>
              <p:cNvSpPr/>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6" name="Freeform: Shape 205">
                <a:extLst>
                  <a:ext uri="{FF2B5EF4-FFF2-40B4-BE49-F238E27FC236}">
                    <a16:creationId xmlns:a16="http://schemas.microsoft.com/office/drawing/2014/main" xmlns="" id="{B35C6DB3-278C-4B06-AEE3-44D85C12E1AE}"/>
                  </a:ext>
                </a:extLst>
              </p:cNvPr>
              <p:cNvSpPr/>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7" name="Freeform: Shape 206">
                <a:extLst>
                  <a:ext uri="{FF2B5EF4-FFF2-40B4-BE49-F238E27FC236}">
                    <a16:creationId xmlns:a16="http://schemas.microsoft.com/office/drawing/2014/main" xmlns="" id="{13D90D10-B54E-4E2F-B5C7-3F4F5AA85C5C}"/>
                  </a:ext>
                </a:extLst>
              </p:cNvPr>
              <p:cNvSpPr/>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8" name="Freeform: Shape 207">
                <a:extLst>
                  <a:ext uri="{FF2B5EF4-FFF2-40B4-BE49-F238E27FC236}">
                    <a16:creationId xmlns:a16="http://schemas.microsoft.com/office/drawing/2014/main" xmlns="" id="{BCF88EFC-8669-4711-B4D8-18F82A715203}"/>
                  </a:ext>
                </a:extLst>
              </p:cNvPr>
              <p:cNvSpPr/>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9" name="Freeform: Shape 208">
                <a:extLst>
                  <a:ext uri="{FF2B5EF4-FFF2-40B4-BE49-F238E27FC236}">
                    <a16:creationId xmlns:a16="http://schemas.microsoft.com/office/drawing/2014/main" xmlns="" id="{1C7E26B7-A2C7-4069-94EE-F81FBFCC4F88}"/>
                  </a:ext>
                </a:extLst>
              </p:cNvPr>
              <p:cNvSpPr/>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0" name="Freeform: Shape 209">
                <a:extLst>
                  <a:ext uri="{FF2B5EF4-FFF2-40B4-BE49-F238E27FC236}">
                    <a16:creationId xmlns:a16="http://schemas.microsoft.com/office/drawing/2014/main" xmlns="" id="{45992884-B014-448F-B303-A6346A877A4E}"/>
                  </a:ext>
                </a:extLst>
              </p:cNvPr>
              <p:cNvSpPr/>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1" name="Freeform: Shape 210">
                <a:extLst>
                  <a:ext uri="{FF2B5EF4-FFF2-40B4-BE49-F238E27FC236}">
                    <a16:creationId xmlns:a16="http://schemas.microsoft.com/office/drawing/2014/main" xmlns="" id="{CE046B60-49AE-4A06-93E1-022974B3A738}"/>
                  </a:ext>
                </a:extLst>
              </p:cNvPr>
              <p:cNvSpPr/>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2" name="Freeform: Shape 211">
                <a:extLst>
                  <a:ext uri="{FF2B5EF4-FFF2-40B4-BE49-F238E27FC236}">
                    <a16:creationId xmlns:a16="http://schemas.microsoft.com/office/drawing/2014/main" xmlns="" id="{48BEAE27-271C-428D-B5EF-F87F7359F6F0}"/>
                  </a:ext>
                </a:extLst>
              </p:cNvPr>
              <p:cNvSpPr/>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3" name="Freeform: Shape 212">
                <a:extLst>
                  <a:ext uri="{FF2B5EF4-FFF2-40B4-BE49-F238E27FC236}">
                    <a16:creationId xmlns:a16="http://schemas.microsoft.com/office/drawing/2014/main" xmlns="" id="{A5A27244-274D-4D7E-A8D4-73F2256E8BA1}"/>
                  </a:ext>
                </a:extLst>
              </p:cNvPr>
              <p:cNvSpPr/>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4" name="Freeform: Shape 213">
                <a:extLst>
                  <a:ext uri="{FF2B5EF4-FFF2-40B4-BE49-F238E27FC236}">
                    <a16:creationId xmlns:a16="http://schemas.microsoft.com/office/drawing/2014/main" xmlns="" id="{15FC6F33-B59A-4CCB-A310-45A01574AAD8}"/>
                  </a:ext>
                </a:extLst>
              </p:cNvPr>
              <p:cNvSpPr/>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5" name="Freeform: Shape 214">
                <a:extLst>
                  <a:ext uri="{FF2B5EF4-FFF2-40B4-BE49-F238E27FC236}">
                    <a16:creationId xmlns:a16="http://schemas.microsoft.com/office/drawing/2014/main" xmlns="" id="{58C7C55E-C35B-401E-9068-C22F2EE68C87}"/>
                  </a:ext>
                </a:extLst>
              </p:cNvPr>
              <p:cNvSpPr/>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6" name="Freeform: Shape 215">
                <a:extLst>
                  <a:ext uri="{FF2B5EF4-FFF2-40B4-BE49-F238E27FC236}">
                    <a16:creationId xmlns:a16="http://schemas.microsoft.com/office/drawing/2014/main" xmlns="" id="{4B71E863-1694-4370-85E9-A4DC7C544C30}"/>
                  </a:ext>
                </a:extLst>
              </p:cNvPr>
              <p:cNvSpPr/>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7" name="Freeform: Shape 216">
                <a:extLst>
                  <a:ext uri="{FF2B5EF4-FFF2-40B4-BE49-F238E27FC236}">
                    <a16:creationId xmlns:a16="http://schemas.microsoft.com/office/drawing/2014/main" xmlns="" id="{B6F72D1A-6378-49EA-83B7-3EF500030604}"/>
                  </a:ext>
                </a:extLst>
              </p:cNvPr>
              <p:cNvSpPr/>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8" name="Freeform: Shape 217">
                <a:extLst>
                  <a:ext uri="{FF2B5EF4-FFF2-40B4-BE49-F238E27FC236}">
                    <a16:creationId xmlns:a16="http://schemas.microsoft.com/office/drawing/2014/main" xmlns="" id="{7D8F79E4-2781-44A0-A4FB-9F34DDD998C9}"/>
                  </a:ext>
                </a:extLst>
              </p:cNvPr>
              <p:cNvSpPr/>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9" name="Freeform: Shape 218">
                <a:extLst>
                  <a:ext uri="{FF2B5EF4-FFF2-40B4-BE49-F238E27FC236}">
                    <a16:creationId xmlns:a16="http://schemas.microsoft.com/office/drawing/2014/main" xmlns="" id="{112401E9-7F6C-44FD-BFDB-6AB513E34F13}"/>
                  </a:ext>
                </a:extLst>
              </p:cNvPr>
              <p:cNvSpPr/>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0" name="Freeform: Shape 219">
                <a:extLst>
                  <a:ext uri="{FF2B5EF4-FFF2-40B4-BE49-F238E27FC236}">
                    <a16:creationId xmlns:a16="http://schemas.microsoft.com/office/drawing/2014/main" xmlns="" id="{70EF4569-106C-4743-8A96-58E8F8914E44}"/>
                  </a:ext>
                </a:extLst>
              </p:cNvPr>
              <p:cNvSpPr/>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1" name="Freeform: Shape 220">
                <a:extLst>
                  <a:ext uri="{FF2B5EF4-FFF2-40B4-BE49-F238E27FC236}">
                    <a16:creationId xmlns:a16="http://schemas.microsoft.com/office/drawing/2014/main" xmlns="" id="{A8672656-3AB6-45FA-9178-6EEA584AC60F}"/>
                  </a:ext>
                </a:extLst>
              </p:cNvPr>
              <p:cNvSpPr/>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2" name="Freeform: Shape 221">
                <a:extLst>
                  <a:ext uri="{FF2B5EF4-FFF2-40B4-BE49-F238E27FC236}">
                    <a16:creationId xmlns:a16="http://schemas.microsoft.com/office/drawing/2014/main" xmlns="" id="{3BE34346-DF8F-40ED-9960-375A6B408972}"/>
                  </a:ext>
                </a:extLst>
              </p:cNvPr>
              <p:cNvSpPr/>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3" name="Freeform: Shape 222">
                <a:extLst>
                  <a:ext uri="{FF2B5EF4-FFF2-40B4-BE49-F238E27FC236}">
                    <a16:creationId xmlns:a16="http://schemas.microsoft.com/office/drawing/2014/main" xmlns="" id="{D2F41219-5DFE-4991-8A7E-D81EC1C2B5EE}"/>
                  </a:ext>
                </a:extLst>
              </p:cNvPr>
              <p:cNvSpPr/>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4" name="Freeform: Shape 223">
                <a:extLst>
                  <a:ext uri="{FF2B5EF4-FFF2-40B4-BE49-F238E27FC236}">
                    <a16:creationId xmlns:a16="http://schemas.microsoft.com/office/drawing/2014/main" xmlns="" id="{631B6AB5-7C4A-4437-A6BF-C6A236896589}"/>
                  </a:ext>
                </a:extLst>
              </p:cNvPr>
              <p:cNvSpPr/>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5" name="Freeform: Shape 224">
                <a:extLst>
                  <a:ext uri="{FF2B5EF4-FFF2-40B4-BE49-F238E27FC236}">
                    <a16:creationId xmlns:a16="http://schemas.microsoft.com/office/drawing/2014/main" xmlns="" id="{897203B5-EF0D-4F4C-A4B6-B5582F7D6A7E}"/>
                  </a:ext>
                </a:extLst>
              </p:cNvPr>
              <p:cNvSpPr/>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6" name="Freeform: Shape 225">
                <a:extLst>
                  <a:ext uri="{FF2B5EF4-FFF2-40B4-BE49-F238E27FC236}">
                    <a16:creationId xmlns:a16="http://schemas.microsoft.com/office/drawing/2014/main" xmlns="" id="{F7733105-9EB9-4EF2-8F40-6AD21A844C7D}"/>
                  </a:ext>
                </a:extLst>
              </p:cNvPr>
              <p:cNvSpPr/>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7" name="Freeform: Shape 226">
                <a:extLst>
                  <a:ext uri="{FF2B5EF4-FFF2-40B4-BE49-F238E27FC236}">
                    <a16:creationId xmlns:a16="http://schemas.microsoft.com/office/drawing/2014/main" xmlns="" id="{E63EBB4B-F5A7-4554-A0C3-AED6ACAE8C3F}"/>
                  </a:ext>
                </a:extLst>
              </p:cNvPr>
              <p:cNvSpPr/>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8" name="Freeform: Shape 227">
                <a:extLst>
                  <a:ext uri="{FF2B5EF4-FFF2-40B4-BE49-F238E27FC236}">
                    <a16:creationId xmlns:a16="http://schemas.microsoft.com/office/drawing/2014/main" xmlns="" id="{CCC74397-5624-4735-BE79-E16C6A12912A}"/>
                  </a:ext>
                </a:extLst>
              </p:cNvPr>
              <p:cNvSpPr/>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9" name="Freeform: Shape 228">
                <a:extLst>
                  <a:ext uri="{FF2B5EF4-FFF2-40B4-BE49-F238E27FC236}">
                    <a16:creationId xmlns:a16="http://schemas.microsoft.com/office/drawing/2014/main" xmlns="" id="{A9A30123-68A7-4CAF-ACA1-E089D30CE5F5}"/>
                  </a:ext>
                </a:extLst>
              </p:cNvPr>
              <p:cNvSpPr/>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0" name="Freeform: Shape 229">
                <a:extLst>
                  <a:ext uri="{FF2B5EF4-FFF2-40B4-BE49-F238E27FC236}">
                    <a16:creationId xmlns:a16="http://schemas.microsoft.com/office/drawing/2014/main" xmlns="" id="{341E089E-6C28-47B4-8F8D-DC7B2964BFDE}"/>
                  </a:ext>
                </a:extLst>
              </p:cNvPr>
              <p:cNvSpPr/>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1" name="Freeform: Shape 230">
                <a:extLst>
                  <a:ext uri="{FF2B5EF4-FFF2-40B4-BE49-F238E27FC236}">
                    <a16:creationId xmlns:a16="http://schemas.microsoft.com/office/drawing/2014/main" xmlns="" id="{60C3E376-3FA2-4F28-8E26-5126E54F2D37}"/>
                  </a:ext>
                </a:extLst>
              </p:cNvPr>
              <p:cNvSpPr/>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2" name="Freeform: Shape 231">
                <a:extLst>
                  <a:ext uri="{FF2B5EF4-FFF2-40B4-BE49-F238E27FC236}">
                    <a16:creationId xmlns:a16="http://schemas.microsoft.com/office/drawing/2014/main" xmlns="" id="{4452E443-8362-453F-8594-E2C5D05D3398}"/>
                  </a:ext>
                </a:extLst>
              </p:cNvPr>
              <p:cNvSpPr/>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3" name="Freeform: Shape 232">
                <a:extLst>
                  <a:ext uri="{FF2B5EF4-FFF2-40B4-BE49-F238E27FC236}">
                    <a16:creationId xmlns:a16="http://schemas.microsoft.com/office/drawing/2014/main" xmlns="" id="{C2043C4D-27CC-45D6-9A62-966A77DD5812}"/>
                  </a:ext>
                </a:extLst>
              </p:cNvPr>
              <p:cNvSpPr/>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4" name="Freeform: Shape 233">
                <a:extLst>
                  <a:ext uri="{FF2B5EF4-FFF2-40B4-BE49-F238E27FC236}">
                    <a16:creationId xmlns:a16="http://schemas.microsoft.com/office/drawing/2014/main" xmlns="" id="{F2D98196-D099-495E-A828-A073967D67FB}"/>
                  </a:ext>
                </a:extLst>
              </p:cNvPr>
              <p:cNvSpPr/>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5" name="Freeform: Shape 234">
                <a:extLst>
                  <a:ext uri="{FF2B5EF4-FFF2-40B4-BE49-F238E27FC236}">
                    <a16:creationId xmlns:a16="http://schemas.microsoft.com/office/drawing/2014/main" xmlns="" id="{68586E33-BCEF-4B0E-95AC-B1E8EA25C65D}"/>
                  </a:ext>
                </a:extLst>
              </p:cNvPr>
              <p:cNvSpPr/>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6" name="Freeform: Shape 235">
                <a:extLst>
                  <a:ext uri="{FF2B5EF4-FFF2-40B4-BE49-F238E27FC236}">
                    <a16:creationId xmlns:a16="http://schemas.microsoft.com/office/drawing/2014/main" xmlns="" id="{D088D3EB-C95E-441B-8F56-F04DDB19F1B6}"/>
                  </a:ext>
                </a:extLst>
              </p:cNvPr>
              <p:cNvSpPr/>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7" name="Freeform: Shape 236">
                <a:extLst>
                  <a:ext uri="{FF2B5EF4-FFF2-40B4-BE49-F238E27FC236}">
                    <a16:creationId xmlns:a16="http://schemas.microsoft.com/office/drawing/2014/main" xmlns="" id="{635A3D28-BCDB-445F-800B-8DE8585F6A30}"/>
                  </a:ext>
                </a:extLst>
              </p:cNvPr>
              <p:cNvSpPr/>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8" name="Freeform: Shape 237">
                <a:extLst>
                  <a:ext uri="{FF2B5EF4-FFF2-40B4-BE49-F238E27FC236}">
                    <a16:creationId xmlns:a16="http://schemas.microsoft.com/office/drawing/2014/main" xmlns="" id="{49C1D7F6-B9CD-46FF-9058-CD4E3DC2EC5C}"/>
                  </a:ext>
                </a:extLst>
              </p:cNvPr>
              <p:cNvSpPr/>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9" name="Freeform: Shape 238">
                <a:extLst>
                  <a:ext uri="{FF2B5EF4-FFF2-40B4-BE49-F238E27FC236}">
                    <a16:creationId xmlns:a16="http://schemas.microsoft.com/office/drawing/2014/main" xmlns="" id="{9942B8B8-7819-434C-902E-8BF793967CF2}"/>
                  </a:ext>
                </a:extLst>
              </p:cNvPr>
              <p:cNvSpPr/>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40" name="Freeform: Shape 239">
                <a:extLst>
                  <a:ext uri="{FF2B5EF4-FFF2-40B4-BE49-F238E27FC236}">
                    <a16:creationId xmlns:a16="http://schemas.microsoft.com/office/drawing/2014/main" xmlns="" id="{CDF6FF28-FCCB-4FD3-B5EC-8F9E3F4A1F0B}"/>
                  </a:ext>
                </a:extLst>
              </p:cNvPr>
              <p:cNvSpPr/>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41" name="Freeform: Shape 240">
                <a:extLst>
                  <a:ext uri="{FF2B5EF4-FFF2-40B4-BE49-F238E27FC236}">
                    <a16:creationId xmlns:a16="http://schemas.microsoft.com/office/drawing/2014/main" xmlns="" id="{36634934-EC58-49CF-8AF5-0D1AD757663A}"/>
                  </a:ext>
                </a:extLst>
              </p:cNvPr>
              <p:cNvSpPr/>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42" name="Freeform: Shape 241">
                <a:extLst>
                  <a:ext uri="{FF2B5EF4-FFF2-40B4-BE49-F238E27FC236}">
                    <a16:creationId xmlns:a16="http://schemas.microsoft.com/office/drawing/2014/main" xmlns="" id="{2A938075-EEBB-426F-AAEF-8DB877F1BF9F}"/>
                  </a:ext>
                </a:extLst>
              </p:cNvPr>
              <p:cNvSpPr/>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43" name="Freeform: Shape 242">
                <a:extLst>
                  <a:ext uri="{FF2B5EF4-FFF2-40B4-BE49-F238E27FC236}">
                    <a16:creationId xmlns:a16="http://schemas.microsoft.com/office/drawing/2014/main" xmlns="" id="{9CF2395A-C8FA-4CE0-BADE-AD9620DCAC97}"/>
                  </a:ext>
                </a:extLst>
              </p:cNvPr>
              <p:cNvSpPr/>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44" name="Freeform: Shape 243">
                <a:extLst>
                  <a:ext uri="{FF2B5EF4-FFF2-40B4-BE49-F238E27FC236}">
                    <a16:creationId xmlns:a16="http://schemas.microsoft.com/office/drawing/2014/main" xmlns="" id="{724C8CBB-AE30-4BDE-9609-6AD9DC4F1A8E}"/>
                  </a:ext>
                </a:extLst>
              </p:cNvPr>
              <p:cNvSpPr/>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45" name="Freeform: Shape 244">
                <a:extLst>
                  <a:ext uri="{FF2B5EF4-FFF2-40B4-BE49-F238E27FC236}">
                    <a16:creationId xmlns:a16="http://schemas.microsoft.com/office/drawing/2014/main" xmlns="" id="{75077D00-21A4-4EA4-A836-2E6F377DC283}"/>
                  </a:ext>
                </a:extLst>
              </p:cNvPr>
              <p:cNvSpPr/>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46" name="Freeform: Shape 245">
                <a:extLst>
                  <a:ext uri="{FF2B5EF4-FFF2-40B4-BE49-F238E27FC236}">
                    <a16:creationId xmlns:a16="http://schemas.microsoft.com/office/drawing/2014/main" xmlns="" id="{BFE1D84B-3E9B-4355-AB70-29BD0813469B}"/>
                  </a:ext>
                </a:extLst>
              </p:cNvPr>
              <p:cNvSpPr/>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47" name="Freeform: Shape 246">
                <a:extLst>
                  <a:ext uri="{FF2B5EF4-FFF2-40B4-BE49-F238E27FC236}">
                    <a16:creationId xmlns:a16="http://schemas.microsoft.com/office/drawing/2014/main" xmlns="" id="{7E91096F-72A7-40D5-8D94-E473A526218C}"/>
                  </a:ext>
                </a:extLst>
              </p:cNvPr>
              <p:cNvSpPr/>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48" name="Freeform: Shape 247">
                <a:extLst>
                  <a:ext uri="{FF2B5EF4-FFF2-40B4-BE49-F238E27FC236}">
                    <a16:creationId xmlns:a16="http://schemas.microsoft.com/office/drawing/2014/main" xmlns="" id="{0EB75445-3187-4401-86FD-A85FA620C85F}"/>
                  </a:ext>
                </a:extLst>
              </p:cNvPr>
              <p:cNvSpPr/>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49" name="Freeform: Shape 248">
                <a:extLst>
                  <a:ext uri="{FF2B5EF4-FFF2-40B4-BE49-F238E27FC236}">
                    <a16:creationId xmlns:a16="http://schemas.microsoft.com/office/drawing/2014/main" xmlns="" id="{1D95CA2E-E941-4D26-B91B-7CDAE8112AC0}"/>
                  </a:ext>
                </a:extLst>
              </p:cNvPr>
              <p:cNvSpPr/>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0" name="Freeform: Shape 249">
                <a:extLst>
                  <a:ext uri="{FF2B5EF4-FFF2-40B4-BE49-F238E27FC236}">
                    <a16:creationId xmlns:a16="http://schemas.microsoft.com/office/drawing/2014/main" xmlns="" id="{8A8CFFAC-749B-484A-8C17-634131D9C095}"/>
                  </a:ext>
                </a:extLst>
              </p:cNvPr>
              <p:cNvSpPr/>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1" name="Freeform: Shape 250">
                <a:extLst>
                  <a:ext uri="{FF2B5EF4-FFF2-40B4-BE49-F238E27FC236}">
                    <a16:creationId xmlns:a16="http://schemas.microsoft.com/office/drawing/2014/main" xmlns="" id="{3125F4A7-EAFB-49D2-848F-8D0C044BE27B}"/>
                  </a:ext>
                </a:extLst>
              </p:cNvPr>
              <p:cNvSpPr/>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2" name="Freeform: Shape 251">
                <a:extLst>
                  <a:ext uri="{FF2B5EF4-FFF2-40B4-BE49-F238E27FC236}">
                    <a16:creationId xmlns:a16="http://schemas.microsoft.com/office/drawing/2014/main" xmlns="" id="{B9B9B3BB-4B8E-4C75-96EA-4C2048C6F232}"/>
                  </a:ext>
                </a:extLst>
              </p:cNvPr>
              <p:cNvSpPr/>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3" name="Freeform: Shape 252">
                <a:extLst>
                  <a:ext uri="{FF2B5EF4-FFF2-40B4-BE49-F238E27FC236}">
                    <a16:creationId xmlns:a16="http://schemas.microsoft.com/office/drawing/2014/main" xmlns="" id="{9017FF82-4E07-4642-AD9E-BB96D42BD639}"/>
                  </a:ext>
                </a:extLst>
              </p:cNvPr>
              <p:cNvSpPr/>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4" name="Freeform: Shape 253">
                <a:extLst>
                  <a:ext uri="{FF2B5EF4-FFF2-40B4-BE49-F238E27FC236}">
                    <a16:creationId xmlns:a16="http://schemas.microsoft.com/office/drawing/2014/main" xmlns="" id="{6B1971AE-14DC-4045-882C-6B2E0CE3B16B}"/>
                  </a:ext>
                </a:extLst>
              </p:cNvPr>
              <p:cNvSpPr/>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5" name="Freeform: Shape 254">
                <a:extLst>
                  <a:ext uri="{FF2B5EF4-FFF2-40B4-BE49-F238E27FC236}">
                    <a16:creationId xmlns:a16="http://schemas.microsoft.com/office/drawing/2014/main" xmlns="" id="{AA8CD457-0651-4ECC-81C7-C21EE779EDDA}"/>
                  </a:ext>
                </a:extLst>
              </p:cNvPr>
              <p:cNvSpPr/>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6" name="Freeform: Shape 255">
                <a:extLst>
                  <a:ext uri="{FF2B5EF4-FFF2-40B4-BE49-F238E27FC236}">
                    <a16:creationId xmlns:a16="http://schemas.microsoft.com/office/drawing/2014/main" xmlns="" id="{65833210-69A5-47FF-8EA9-99D9E28B8D6D}"/>
                  </a:ext>
                </a:extLst>
              </p:cNvPr>
              <p:cNvSpPr/>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7" name="Freeform: Shape 256">
                <a:extLst>
                  <a:ext uri="{FF2B5EF4-FFF2-40B4-BE49-F238E27FC236}">
                    <a16:creationId xmlns:a16="http://schemas.microsoft.com/office/drawing/2014/main" xmlns="" id="{C04C7A32-9FAA-4F63-9C56-4924343522E5}"/>
                  </a:ext>
                </a:extLst>
              </p:cNvPr>
              <p:cNvSpPr/>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8" name="Freeform: Shape 257">
                <a:extLst>
                  <a:ext uri="{FF2B5EF4-FFF2-40B4-BE49-F238E27FC236}">
                    <a16:creationId xmlns:a16="http://schemas.microsoft.com/office/drawing/2014/main" xmlns="" id="{49DC777D-C77C-4470-B4AF-C884887B0C9C}"/>
                  </a:ext>
                </a:extLst>
              </p:cNvPr>
              <p:cNvSpPr/>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9" name="Freeform: Shape 258">
                <a:extLst>
                  <a:ext uri="{FF2B5EF4-FFF2-40B4-BE49-F238E27FC236}">
                    <a16:creationId xmlns:a16="http://schemas.microsoft.com/office/drawing/2014/main" xmlns="" id="{158BF1D0-C876-400E-A139-5CE34D9B7581}"/>
                  </a:ext>
                </a:extLst>
              </p:cNvPr>
              <p:cNvSpPr/>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60" name="Freeform: Shape 259">
                <a:extLst>
                  <a:ext uri="{FF2B5EF4-FFF2-40B4-BE49-F238E27FC236}">
                    <a16:creationId xmlns:a16="http://schemas.microsoft.com/office/drawing/2014/main" xmlns="" id="{12B92D7A-51EB-488C-8B4A-2DA48105CA0C}"/>
                  </a:ext>
                </a:extLst>
              </p:cNvPr>
              <p:cNvSpPr/>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61" name="Freeform: Shape 260">
                <a:extLst>
                  <a:ext uri="{FF2B5EF4-FFF2-40B4-BE49-F238E27FC236}">
                    <a16:creationId xmlns:a16="http://schemas.microsoft.com/office/drawing/2014/main" xmlns="" id="{36F35362-EC6C-4B99-8EA0-B2E5F7E57544}"/>
                  </a:ext>
                </a:extLst>
              </p:cNvPr>
              <p:cNvSpPr/>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62" name="Freeform: Shape 261">
                <a:extLst>
                  <a:ext uri="{FF2B5EF4-FFF2-40B4-BE49-F238E27FC236}">
                    <a16:creationId xmlns:a16="http://schemas.microsoft.com/office/drawing/2014/main" xmlns="" id="{E198CDFA-E8E4-4AB8-8152-70D0A9901701}"/>
                  </a:ext>
                </a:extLst>
              </p:cNvPr>
              <p:cNvSpPr/>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63" name="Freeform: Shape 262">
                <a:extLst>
                  <a:ext uri="{FF2B5EF4-FFF2-40B4-BE49-F238E27FC236}">
                    <a16:creationId xmlns:a16="http://schemas.microsoft.com/office/drawing/2014/main" xmlns="" id="{0A6E867E-E4D5-4962-B1E3-40C1EBAD4540}"/>
                  </a:ext>
                </a:extLst>
              </p:cNvPr>
              <p:cNvSpPr/>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64" name="Freeform: Shape 263">
                <a:extLst>
                  <a:ext uri="{FF2B5EF4-FFF2-40B4-BE49-F238E27FC236}">
                    <a16:creationId xmlns:a16="http://schemas.microsoft.com/office/drawing/2014/main" xmlns="" id="{80E476FD-96DE-446C-867F-9D329645237F}"/>
                  </a:ext>
                </a:extLst>
              </p:cNvPr>
              <p:cNvSpPr/>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65" name="Freeform: Shape 264">
                <a:extLst>
                  <a:ext uri="{FF2B5EF4-FFF2-40B4-BE49-F238E27FC236}">
                    <a16:creationId xmlns:a16="http://schemas.microsoft.com/office/drawing/2014/main" xmlns="" id="{2A4B1DEE-9DE5-44FA-999C-35FC48FFD87B}"/>
                  </a:ext>
                </a:extLst>
              </p:cNvPr>
              <p:cNvSpPr/>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66" name="Freeform: Shape 265">
                <a:extLst>
                  <a:ext uri="{FF2B5EF4-FFF2-40B4-BE49-F238E27FC236}">
                    <a16:creationId xmlns:a16="http://schemas.microsoft.com/office/drawing/2014/main" xmlns="" id="{B0466F5E-3E96-4F81-8A0D-03BE09971D09}"/>
                  </a:ext>
                </a:extLst>
              </p:cNvPr>
              <p:cNvSpPr/>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67" name="Freeform: Shape 266">
                <a:extLst>
                  <a:ext uri="{FF2B5EF4-FFF2-40B4-BE49-F238E27FC236}">
                    <a16:creationId xmlns:a16="http://schemas.microsoft.com/office/drawing/2014/main" xmlns="" id="{7F10273E-D499-4A93-806B-29552CFEAB94}"/>
                  </a:ext>
                </a:extLst>
              </p:cNvPr>
              <p:cNvSpPr/>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68" name="Freeform: Shape 267">
                <a:extLst>
                  <a:ext uri="{FF2B5EF4-FFF2-40B4-BE49-F238E27FC236}">
                    <a16:creationId xmlns:a16="http://schemas.microsoft.com/office/drawing/2014/main" xmlns="" id="{9F109E66-58F5-49F9-A8FA-C2C6B9D3314D}"/>
                  </a:ext>
                </a:extLst>
              </p:cNvPr>
              <p:cNvSpPr/>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69" name="Freeform: Shape 268">
                <a:extLst>
                  <a:ext uri="{FF2B5EF4-FFF2-40B4-BE49-F238E27FC236}">
                    <a16:creationId xmlns:a16="http://schemas.microsoft.com/office/drawing/2014/main" xmlns="" id="{BEFEAFE3-481D-4BD8-8E0E-FD2D65147594}"/>
                  </a:ext>
                </a:extLst>
              </p:cNvPr>
              <p:cNvSpPr/>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70" name="Freeform: Shape 269">
                <a:extLst>
                  <a:ext uri="{FF2B5EF4-FFF2-40B4-BE49-F238E27FC236}">
                    <a16:creationId xmlns:a16="http://schemas.microsoft.com/office/drawing/2014/main" xmlns="" id="{4D9F94D2-04D5-4055-ABB3-12E2D54D9168}"/>
                  </a:ext>
                </a:extLst>
              </p:cNvPr>
              <p:cNvSpPr/>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71" name="Freeform: Shape 270">
                <a:extLst>
                  <a:ext uri="{FF2B5EF4-FFF2-40B4-BE49-F238E27FC236}">
                    <a16:creationId xmlns:a16="http://schemas.microsoft.com/office/drawing/2014/main" xmlns="" id="{8DF12218-DA8B-4C9D-AC25-6E4EB9E5157A}"/>
                  </a:ext>
                </a:extLst>
              </p:cNvPr>
              <p:cNvSpPr/>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72" name="Freeform: Shape 271">
                <a:extLst>
                  <a:ext uri="{FF2B5EF4-FFF2-40B4-BE49-F238E27FC236}">
                    <a16:creationId xmlns:a16="http://schemas.microsoft.com/office/drawing/2014/main" xmlns="" id="{0EBFC3D4-98BB-45EA-B787-42AD1392C199}"/>
                  </a:ext>
                </a:extLst>
              </p:cNvPr>
              <p:cNvSpPr/>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73" name="Freeform: Shape 272">
                <a:extLst>
                  <a:ext uri="{FF2B5EF4-FFF2-40B4-BE49-F238E27FC236}">
                    <a16:creationId xmlns:a16="http://schemas.microsoft.com/office/drawing/2014/main" xmlns="" id="{B012490F-C6CB-4B2B-ACEE-164410E430AA}"/>
                  </a:ext>
                </a:extLst>
              </p:cNvPr>
              <p:cNvSpPr/>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74" name="Freeform: Shape 273">
                <a:extLst>
                  <a:ext uri="{FF2B5EF4-FFF2-40B4-BE49-F238E27FC236}">
                    <a16:creationId xmlns:a16="http://schemas.microsoft.com/office/drawing/2014/main" xmlns="" id="{C8A0CEBF-7017-4AE8-B110-4FB98A0931A1}"/>
                  </a:ext>
                </a:extLst>
              </p:cNvPr>
              <p:cNvSpPr/>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75" name="Freeform: Shape 274">
                <a:extLst>
                  <a:ext uri="{FF2B5EF4-FFF2-40B4-BE49-F238E27FC236}">
                    <a16:creationId xmlns:a16="http://schemas.microsoft.com/office/drawing/2014/main" xmlns="" id="{BFB90B3C-B2E2-41FC-852F-20935BD58D3F}"/>
                  </a:ext>
                </a:extLst>
              </p:cNvPr>
              <p:cNvSpPr/>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76" name="Freeform: Shape 275">
                <a:extLst>
                  <a:ext uri="{FF2B5EF4-FFF2-40B4-BE49-F238E27FC236}">
                    <a16:creationId xmlns:a16="http://schemas.microsoft.com/office/drawing/2014/main" xmlns="" id="{AD216D02-05DA-4573-8119-B89DD39D163C}"/>
                  </a:ext>
                </a:extLst>
              </p:cNvPr>
              <p:cNvSpPr/>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77" name="Freeform: Shape 276">
                <a:extLst>
                  <a:ext uri="{FF2B5EF4-FFF2-40B4-BE49-F238E27FC236}">
                    <a16:creationId xmlns:a16="http://schemas.microsoft.com/office/drawing/2014/main" xmlns="" id="{4AD95CA3-812D-4706-A483-37C60CEFCF96}"/>
                  </a:ext>
                </a:extLst>
              </p:cNvPr>
              <p:cNvSpPr/>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78" name="Freeform: Shape 277">
                <a:extLst>
                  <a:ext uri="{FF2B5EF4-FFF2-40B4-BE49-F238E27FC236}">
                    <a16:creationId xmlns:a16="http://schemas.microsoft.com/office/drawing/2014/main" xmlns="" id="{ED7350CE-E616-42AC-8E07-41E9A7A07CA9}"/>
                  </a:ext>
                </a:extLst>
              </p:cNvPr>
              <p:cNvSpPr/>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79" name="Freeform: Shape 278">
                <a:extLst>
                  <a:ext uri="{FF2B5EF4-FFF2-40B4-BE49-F238E27FC236}">
                    <a16:creationId xmlns:a16="http://schemas.microsoft.com/office/drawing/2014/main" xmlns="" id="{87A359AE-1FD7-4EC0-9759-55B2173A6EFD}"/>
                  </a:ext>
                </a:extLst>
              </p:cNvPr>
              <p:cNvSpPr/>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80" name="Freeform: Shape 279">
                <a:extLst>
                  <a:ext uri="{FF2B5EF4-FFF2-40B4-BE49-F238E27FC236}">
                    <a16:creationId xmlns:a16="http://schemas.microsoft.com/office/drawing/2014/main" xmlns="" id="{97A88E14-719D-4D47-A0A1-80D6780E8EED}"/>
                  </a:ext>
                </a:extLst>
              </p:cNvPr>
              <p:cNvSpPr/>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81" name="Freeform: Shape 280">
                <a:extLst>
                  <a:ext uri="{FF2B5EF4-FFF2-40B4-BE49-F238E27FC236}">
                    <a16:creationId xmlns:a16="http://schemas.microsoft.com/office/drawing/2014/main" xmlns="" id="{D16E2313-CE29-4A31-AC81-790178F4746A}"/>
                  </a:ext>
                </a:extLst>
              </p:cNvPr>
              <p:cNvSpPr/>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82" name="Freeform: Shape 281">
                <a:extLst>
                  <a:ext uri="{FF2B5EF4-FFF2-40B4-BE49-F238E27FC236}">
                    <a16:creationId xmlns:a16="http://schemas.microsoft.com/office/drawing/2014/main" xmlns="" id="{1D1C4F29-D833-4964-B939-3B727AE1EA41}"/>
                  </a:ext>
                </a:extLst>
              </p:cNvPr>
              <p:cNvSpPr/>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83" name="Freeform: Shape 282">
                <a:extLst>
                  <a:ext uri="{FF2B5EF4-FFF2-40B4-BE49-F238E27FC236}">
                    <a16:creationId xmlns:a16="http://schemas.microsoft.com/office/drawing/2014/main" xmlns="" id="{4AAC2964-5640-4A4F-AF95-C44533263206}"/>
                  </a:ext>
                </a:extLst>
              </p:cNvPr>
              <p:cNvSpPr/>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84" name="Freeform: Shape 283">
                <a:extLst>
                  <a:ext uri="{FF2B5EF4-FFF2-40B4-BE49-F238E27FC236}">
                    <a16:creationId xmlns:a16="http://schemas.microsoft.com/office/drawing/2014/main" xmlns="" id="{234E3EAE-3024-4122-B3C9-D19EF89411B2}"/>
                  </a:ext>
                </a:extLst>
              </p:cNvPr>
              <p:cNvSpPr/>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85" name="Freeform: Shape 284">
                <a:extLst>
                  <a:ext uri="{FF2B5EF4-FFF2-40B4-BE49-F238E27FC236}">
                    <a16:creationId xmlns:a16="http://schemas.microsoft.com/office/drawing/2014/main" xmlns="" id="{28FD952A-B49E-4AFD-BE46-A826C893BA2B}"/>
                  </a:ext>
                </a:extLst>
              </p:cNvPr>
              <p:cNvSpPr/>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86" name="Freeform: Shape 285">
                <a:extLst>
                  <a:ext uri="{FF2B5EF4-FFF2-40B4-BE49-F238E27FC236}">
                    <a16:creationId xmlns:a16="http://schemas.microsoft.com/office/drawing/2014/main" xmlns="" id="{A8F11D09-106F-4800-8537-1511F52735A8}"/>
                  </a:ext>
                </a:extLst>
              </p:cNvPr>
              <p:cNvSpPr/>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87" name="Freeform: Shape 286">
                <a:extLst>
                  <a:ext uri="{FF2B5EF4-FFF2-40B4-BE49-F238E27FC236}">
                    <a16:creationId xmlns:a16="http://schemas.microsoft.com/office/drawing/2014/main" xmlns="" id="{628B2A9C-BF81-4C2A-A82F-094822D91962}"/>
                  </a:ext>
                </a:extLst>
              </p:cNvPr>
              <p:cNvSpPr/>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88" name="Freeform: Shape 287">
                <a:extLst>
                  <a:ext uri="{FF2B5EF4-FFF2-40B4-BE49-F238E27FC236}">
                    <a16:creationId xmlns:a16="http://schemas.microsoft.com/office/drawing/2014/main" xmlns="" id="{67DB4930-228B-47AF-AAF7-1BF8F1B48A13}"/>
                  </a:ext>
                </a:extLst>
              </p:cNvPr>
              <p:cNvSpPr/>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89" name="Freeform: Shape 288">
                <a:extLst>
                  <a:ext uri="{FF2B5EF4-FFF2-40B4-BE49-F238E27FC236}">
                    <a16:creationId xmlns:a16="http://schemas.microsoft.com/office/drawing/2014/main" xmlns="" id="{5C000D14-C33C-4ABC-8859-916548DDFFB4}"/>
                  </a:ext>
                </a:extLst>
              </p:cNvPr>
              <p:cNvSpPr/>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0" name="Freeform: Shape 289">
                <a:extLst>
                  <a:ext uri="{FF2B5EF4-FFF2-40B4-BE49-F238E27FC236}">
                    <a16:creationId xmlns:a16="http://schemas.microsoft.com/office/drawing/2014/main" xmlns="" id="{EFD3C8C8-BB59-449C-B55E-01F014FF2BD1}"/>
                  </a:ext>
                </a:extLst>
              </p:cNvPr>
              <p:cNvSpPr/>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1" name="Freeform: Shape 290">
                <a:extLst>
                  <a:ext uri="{FF2B5EF4-FFF2-40B4-BE49-F238E27FC236}">
                    <a16:creationId xmlns:a16="http://schemas.microsoft.com/office/drawing/2014/main" xmlns="" id="{F67091D2-B1F6-4D9C-BE4A-EE3988A464AF}"/>
                  </a:ext>
                </a:extLst>
              </p:cNvPr>
              <p:cNvSpPr/>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2" name="Freeform: Shape 291">
                <a:extLst>
                  <a:ext uri="{FF2B5EF4-FFF2-40B4-BE49-F238E27FC236}">
                    <a16:creationId xmlns:a16="http://schemas.microsoft.com/office/drawing/2014/main" xmlns="" id="{E696DB2D-BF32-49CF-A3D0-B5BCFFFC3A7C}"/>
                  </a:ext>
                </a:extLst>
              </p:cNvPr>
              <p:cNvSpPr/>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3" name="Freeform: Shape 292">
                <a:extLst>
                  <a:ext uri="{FF2B5EF4-FFF2-40B4-BE49-F238E27FC236}">
                    <a16:creationId xmlns:a16="http://schemas.microsoft.com/office/drawing/2014/main" xmlns="" id="{DA9DFC77-4503-4E27-81F8-4EC423EE7F26}"/>
                  </a:ext>
                </a:extLst>
              </p:cNvPr>
              <p:cNvSpPr/>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4" name="Freeform: Shape 293">
                <a:extLst>
                  <a:ext uri="{FF2B5EF4-FFF2-40B4-BE49-F238E27FC236}">
                    <a16:creationId xmlns:a16="http://schemas.microsoft.com/office/drawing/2014/main" xmlns="" id="{C9750606-8257-49A8-BAC6-8AF5245F225F}"/>
                  </a:ext>
                </a:extLst>
              </p:cNvPr>
              <p:cNvSpPr/>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5" name="Freeform: Shape 294">
                <a:extLst>
                  <a:ext uri="{FF2B5EF4-FFF2-40B4-BE49-F238E27FC236}">
                    <a16:creationId xmlns:a16="http://schemas.microsoft.com/office/drawing/2014/main" xmlns="" id="{1FAF9961-6FEB-4F37-AA12-4123C2F348CF}"/>
                  </a:ext>
                </a:extLst>
              </p:cNvPr>
              <p:cNvSpPr/>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6" name="Freeform: Shape 295">
                <a:extLst>
                  <a:ext uri="{FF2B5EF4-FFF2-40B4-BE49-F238E27FC236}">
                    <a16:creationId xmlns:a16="http://schemas.microsoft.com/office/drawing/2014/main" xmlns="" id="{ECEB85EF-07A3-4915-972B-41652BD77A0A}"/>
                  </a:ext>
                </a:extLst>
              </p:cNvPr>
              <p:cNvSpPr/>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7" name="Freeform: Shape 296">
                <a:extLst>
                  <a:ext uri="{FF2B5EF4-FFF2-40B4-BE49-F238E27FC236}">
                    <a16:creationId xmlns:a16="http://schemas.microsoft.com/office/drawing/2014/main" xmlns="" id="{70E3C169-E198-408B-8C0B-6D107638EEA4}"/>
                  </a:ext>
                </a:extLst>
              </p:cNvPr>
              <p:cNvSpPr/>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8" name="Freeform: Shape 297">
                <a:extLst>
                  <a:ext uri="{FF2B5EF4-FFF2-40B4-BE49-F238E27FC236}">
                    <a16:creationId xmlns:a16="http://schemas.microsoft.com/office/drawing/2014/main" xmlns="" id="{F55D2648-69AF-4F06-B4E2-ED7EB64562C0}"/>
                  </a:ext>
                </a:extLst>
              </p:cNvPr>
              <p:cNvSpPr/>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9" name="Freeform: Shape 298">
                <a:extLst>
                  <a:ext uri="{FF2B5EF4-FFF2-40B4-BE49-F238E27FC236}">
                    <a16:creationId xmlns:a16="http://schemas.microsoft.com/office/drawing/2014/main" xmlns="" id="{808EE613-DBD4-40A5-B2FC-FFE52B379596}"/>
                  </a:ext>
                </a:extLst>
              </p:cNvPr>
              <p:cNvSpPr/>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0" name="Freeform: Shape 299">
                <a:extLst>
                  <a:ext uri="{FF2B5EF4-FFF2-40B4-BE49-F238E27FC236}">
                    <a16:creationId xmlns:a16="http://schemas.microsoft.com/office/drawing/2014/main" xmlns="" id="{5CF13D94-C51E-4F0C-93ED-89C74D5967D4}"/>
                  </a:ext>
                </a:extLst>
              </p:cNvPr>
              <p:cNvSpPr/>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1" name="Freeform: Shape 300">
                <a:extLst>
                  <a:ext uri="{FF2B5EF4-FFF2-40B4-BE49-F238E27FC236}">
                    <a16:creationId xmlns:a16="http://schemas.microsoft.com/office/drawing/2014/main" xmlns="" id="{D02372BC-9E3F-430B-9E13-B750B7548287}"/>
                  </a:ext>
                </a:extLst>
              </p:cNvPr>
              <p:cNvSpPr/>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2" name="Freeform: Shape 301">
                <a:extLst>
                  <a:ext uri="{FF2B5EF4-FFF2-40B4-BE49-F238E27FC236}">
                    <a16:creationId xmlns:a16="http://schemas.microsoft.com/office/drawing/2014/main" xmlns="" id="{5CC5A4DF-827D-4F25-A560-89C50AFC96F9}"/>
                  </a:ext>
                </a:extLst>
              </p:cNvPr>
              <p:cNvSpPr/>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3" name="Freeform: Shape 302">
                <a:extLst>
                  <a:ext uri="{FF2B5EF4-FFF2-40B4-BE49-F238E27FC236}">
                    <a16:creationId xmlns:a16="http://schemas.microsoft.com/office/drawing/2014/main" xmlns="" id="{C664ED74-3F99-4CD6-9B08-8C66D3C2384C}"/>
                  </a:ext>
                </a:extLst>
              </p:cNvPr>
              <p:cNvSpPr/>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4" name="Freeform: Shape 303">
                <a:extLst>
                  <a:ext uri="{FF2B5EF4-FFF2-40B4-BE49-F238E27FC236}">
                    <a16:creationId xmlns:a16="http://schemas.microsoft.com/office/drawing/2014/main" xmlns="" id="{A366A050-ABC8-404E-9D19-88C1BFD746AD}"/>
                  </a:ext>
                </a:extLst>
              </p:cNvPr>
              <p:cNvSpPr/>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5" name="Freeform: Shape 304">
                <a:extLst>
                  <a:ext uri="{FF2B5EF4-FFF2-40B4-BE49-F238E27FC236}">
                    <a16:creationId xmlns:a16="http://schemas.microsoft.com/office/drawing/2014/main" xmlns="" id="{E54F9189-EFA8-450C-9A79-2642C2815DC1}"/>
                  </a:ext>
                </a:extLst>
              </p:cNvPr>
              <p:cNvSpPr/>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6" name="Freeform: Shape 305">
                <a:extLst>
                  <a:ext uri="{FF2B5EF4-FFF2-40B4-BE49-F238E27FC236}">
                    <a16:creationId xmlns:a16="http://schemas.microsoft.com/office/drawing/2014/main" xmlns="" id="{83474EF4-3910-4D27-8CE9-6B0571690FB0}"/>
                  </a:ext>
                </a:extLst>
              </p:cNvPr>
              <p:cNvSpPr/>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7" name="Freeform: Shape 306">
                <a:extLst>
                  <a:ext uri="{FF2B5EF4-FFF2-40B4-BE49-F238E27FC236}">
                    <a16:creationId xmlns:a16="http://schemas.microsoft.com/office/drawing/2014/main" xmlns="" id="{07AF992F-ECBF-4DC7-AAD7-C89A905F51C3}"/>
                  </a:ext>
                </a:extLst>
              </p:cNvPr>
              <p:cNvSpPr/>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8" name="Freeform: Shape 307">
                <a:extLst>
                  <a:ext uri="{FF2B5EF4-FFF2-40B4-BE49-F238E27FC236}">
                    <a16:creationId xmlns:a16="http://schemas.microsoft.com/office/drawing/2014/main" xmlns="" id="{8DF44771-0BBE-4ABF-A1A0-4F21168E9496}"/>
                  </a:ext>
                </a:extLst>
              </p:cNvPr>
              <p:cNvSpPr/>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9" name="Freeform: Shape 308">
                <a:extLst>
                  <a:ext uri="{FF2B5EF4-FFF2-40B4-BE49-F238E27FC236}">
                    <a16:creationId xmlns:a16="http://schemas.microsoft.com/office/drawing/2014/main" xmlns="" id="{A83A06AC-4FF7-4E63-8018-3EC97686E21C}"/>
                  </a:ext>
                </a:extLst>
              </p:cNvPr>
              <p:cNvSpPr/>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0" name="Freeform: Shape 309">
                <a:extLst>
                  <a:ext uri="{FF2B5EF4-FFF2-40B4-BE49-F238E27FC236}">
                    <a16:creationId xmlns:a16="http://schemas.microsoft.com/office/drawing/2014/main" xmlns="" id="{CF2D1DA8-92C8-41E9-B8CA-AA39868CBF09}"/>
                  </a:ext>
                </a:extLst>
              </p:cNvPr>
              <p:cNvSpPr/>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1" name="Freeform: Shape 310">
                <a:extLst>
                  <a:ext uri="{FF2B5EF4-FFF2-40B4-BE49-F238E27FC236}">
                    <a16:creationId xmlns:a16="http://schemas.microsoft.com/office/drawing/2014/main" xmlns="" id="{CE7EB8CC-07A4-47A7-928A-8984C4706850}"/>
                  </a:ext>
                </a:extLst>
              </p:cNvPr>
              <p:cNvSpPr/>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2" name="Freeform: Shape 311">
                <a:extLst>
                  <a:ext uri="{FF2B5EF4-FFF2-40B4-BE49-F238E27FC236}">
                    <a16:creationId xmlns:a16="http://schemas.microsoft.com/office/drawing/2014/main" xmlns="" id="{DD8F57F4-0054-4907-A5A4-FEA9B509AD36}"/>
                  </a:ext>
                </a:extLst>
              </p:cNvPr>
              <p:cNvSpPr/>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3" name="Freeform: Shape 312">
                <a:extLst>
                  <a:ext uri="{FF2B5EF4-FFF2-40B4-BE49-F238E27FC236}">
                    <a16:creationId xmlns:a16="http://schemas.microsoft.com/office/drawing/2014/main" xmlns="" id="{60ED5BA9-E036-40AE-A6CC-0DECB39D5A46}"/>
                  </a:ext>
                </a:extLst>
              </p:cNvPr>
              <p:cNvSpPr/>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4" name="Freeform: Shape 313">
                <a:extLst>
                  <a:ext uri="{FF2B5EF4-FFF2-40B4-BE49-F238E27FC236}">
                    <a16:creationId xmlns:a16="http://schemas.microsoft.com/office/drawing/2014/main" xmlns="" id="{0FD10507-E725-4668-A9B2-F1C23A57A161}"/>
                  </a:ext>
                </a:extLst>
              </p:cNvPr>
              <p:cNvSpPr/>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5" name="Freeform: Shape 314">
                <a:extLst>
                  <a:ext uri="{FF2B5EF4-FFF2-40B4-BE49-F238E27FC236}">
                    <a16:creationId xmlns:a16="http://schemas.microsoft.com/office/drawing/2014/main" xmlns="" id="{D1C0A19B-7E91-4068-9AA4-14FA512E22BD}"/>
                  </a:ext>
                </a:extLst>
              </p:cNvPr>
              <p:cNvSpPr/>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6" name="Freeform: Shape 315">
                <a:extLst>
                  <a:ext uri="{FF2B5EF4-FFF2-40B4-BE49-F238E27FC236}">
                    <a16:creationId xmlns:a16="http://schemas.microsoft.com/office/drawing/2014/main" xmlns="" id="{280850D2-6E89-4131-9FB7-A009F965BDEB}"/>
                  </a:ext>
                </a:extLst>
              </p:cNvPr>
              <p:cNvSpPr/>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7" name="Freeform: Shape 316">
                <a:extLst>
                  <a:ext uri="{FF2B5EF4-FFF2-40B4-BE49-F238E27FC236}">
                    <a16:creationId xmlns:a16="http://schemas.microsoft.com/office/drawing/2014/main" xmlns="" id="{9FE1F233-525B-490D-92CE-E84B86136916}"/>
                  </a:ext>
                </a:extLst>
              </p:cNvPr>
              <p:cNvSpPr/>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8" name="Freeform: Shape 317">
                <a:extLst>
                  <a:ext uri="{FF2B5EF4-FFF2-40B4-BE49-F238E27FC236}">
                    <a16:creationId xmlns:a16="http://schemas.microsoft.com/office/drawing/2014/main" xmlns="" id="{7181D01C-96B5-44C1-A386-30CE0F738E0D}"/>
                  </a:ext>
                </a:extLst>
              </p:cNvPr>
              <p:cNvSpPr/>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9" name="Freeform: Shape 318">
                <a:extLst>
                  <a:ext uri="{FF2B5EF4-FFF2-40B4-BE49-F238E27FC236}">
                    <a16:creationId xmlns:a16="http://schemas.microsoft.com/office/drawing/2014/main" xmlns="" id="{E2B633A1-C30D-4403-AC8F-43AC6B9B7EA1}"/>
                  </a:ext>
                </a:extLst>
              </p:cNvPr>
              <p:cNvSpPr/>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20" name="Freeform: Shape 319">
                <a:extLst>
                  <a:ext uri="{FF2B5EF4-FFF2-40B4-BE49-F238E27FC236}">
                    <a16:creationId xmlns:a16="http://schemas.microsoft.com/office/drawing/2014/main" xmlns="" id="{6A8ADFAF-7B99-4AF5-8AD0-6F6396B1E2AC}"/>
                  </a:ext>
                </a:extLst>
              </p:cNvPr>
              <p:cNvSpPr/>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21" name="Freeform: Shape 320">
                <a:extLst>
                  <a:ext uri="{FF2B5EF4-FFF2-40B4-BE49-F238E27FC236}">
                    <a16:creationId xmlns:a16="http://schemas.microsoft.com/office/drawing/2014/main" xmlns="" id="{BF24EED6-9FF6-4D3B-B888-7C128BA748FD}"/>
                  </a:ext>
                </a:extLst>
              </p:cNvPr>
              <p:cNvSpPr/>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22" name="Freeform: Shape 321">
                <a:extLst>
                  <a:ext uri="{FF2B5EF4-FFF2-40B4-BE49-F238E27FC236}">
                    <a16:creationId xmlns:a16="http://schemas.microsoft.com/office/drawing/2014/main" xmlns="" id="{6120BD91-6B39-4427-90EE-7F3AA46700A4}"/>
                  </a:ext>
                </a:extLst>
              </p:cNvPr>
              <p:cNvSpPr/>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23" name="Freeform: Shape 322">
                <a:extLst>
                  <a:ext uri="{FF2B5EF4-FFF2-40B4-BE49-F238E27FC236}">
                    <a16:creationId xmlns:a16="http://schemas.microsoft.com/office/drawing/2014/main" xmlns="" id="{99BA16F9-242B-4140-BC3F-17E348414733}"/>
                  </a:ext>
                </a:extLst>
              </p:cNvPr>
              <p:cNvSpPr/>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24" name="Freeform: Shape 323">
                <a:extLst>
                  <a:ext uri="{FF2B5EF4-FFF2-40B4-BE49-F238E27FC236}">
                    <a16:creationId xmlns:a16="http://schemas.microsoft.com/office/drawing/2014/main" xmlns="" id="{814ACF54-DEC1-429C-85FA-022FE7302222}"/>
                  </a:ext>
                </a:extLst>
              </p:cNvPr>
              <p:cNvSpPr/>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25" name="Freeform: Shape 324">
                <a:extLst>
                  <a:ext uri="{FF2B5EF4-FFF2-40B4-BE49-F238E27FC236}">
                    <a16:creationId xmlns:a16="http://schemas.microsoft.com/office/drawing/2014/main" xmlns="" id="{8E30803D-601A-44AA-8D2C-F89DB4ADF487}"/>
                  </a:ext>
                </a:extLst>
              </p:cNvPr>
              <p:cNvSpPr/>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26" name="Freeform: Shape 325">
                <a:extLst>
                  <a:ext uri="{FF2B5EF4-FFF2-40B4-BE49-F238E27FC236}">
                    <a16:creationId xmlns:a16="http://schemas.microsoft.com/office/drawing/2014/main" xmlns="" id="{4E6EEE87-0C42-4413-8EA5-706C464D32B5}"/>
                  </a:ext>
                </a:extLst>
              </p:cNvPr>
              <p:cNvSpPr/>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27" name="Freeform: Shape 326">
                <a:extLst>
                  <a:ext uri="{FF2B5EF4-FFF2-40B4-BE49-F238E27FC236}">
                    <a16:creationId xmlns:a16="http://schemas.microsoft.com/office/drawing/2014/main" xmlns="" id="{0832DF18-6AAF-4499-8D30-5A79B18EC003}"/>
                  </a:ext>
                </a:extLst>
              </p:cNvPr>
              <p:cNvSpPr/>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28" name="Freeform: Shape 327">
                <a:extLst>
                  <a:ext uri="{FF2B5EF4-FFF2-40B4-BE49-F238E27FC236}">
                    <a16:creationId xmlns:a16="http://schemas.microsoft.com/office/drawing/2014/main" xmlns="" id="{4AD66F08-011B-4A20-B1E5-D3A9A35AA4EB}"/>
                  </a:ext>
                </a:extLst>
              </p:cNvPr>
              <p:cNvSpPr/>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29" name="Freeform: Shape 328">
                <a:extLst>
                  <a:ext uri="{FF2B5EF4-FFF2-40B4-BE49-F238E27FC236}">
                    <a16:creationId xmlns:a16="http://schemas.microsoft.com/office/drawing/2014/main" xmlns="" id="{BBD23BB3-08F2-47BC-B141-4E6ED9492AA2}"/>
                  </a:ext>
                </a:extLst>
              </p:cNvPr>
              <p:cNvSpPr/>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30" name="Freeform: Shape 329">
                <a:extLst>
                  <a:ext uri="{FF2B5EF4-FFF2-40B4-BE49-F238E27FC236}">
                    <a16:creationId xmlns:a16="http://schemas.microsoft.com/office/drawing/2014/main" xmlns="" id="{B3CE711A-2069-42C1-98C4-4508B5943F6A}"/>
                  </a:ext>
                </a:extLst>
              </p:cNvPr>
              <p:cNvSpPr/>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31" name="Freeform: Shape 330">
                <a:extLst>
                  <a:ext uri="{FF2B5EF4-FFF2-40B4-BE49-F238E27FC236}">
                    <a16:creationId xmlns:a16="http://schemas.microsoft.com/office/drawing/2014/main" xmlns="" id="{26B8F21B-C222-4784-8D4C-7D5D24EA1F38}"/>
                  </a:ext>
                </a:extLst>
              </p:cNvPr>
              <p:cNvSpPr/>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32" name="Freeform: Shape 331">
                <a:extLst>
                  <a:ext uri="{FF2B5EF4-FFF2-40B4-BE49-F238E27FC236}">
                    <a16:creationId xmlns:a16="http://schemas.microsoft.com/office/drawing/2014/main" xmlns="" id="{58C4C653-04CF-45EA-92F4-3B76B0AA9719}"/>
                  </a:ext>
                </a:extLst>
              </p:cNvPr>
              <p:cNvSpPr/>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33" name="Freeform: Shape 332">
                <a:extLst>
                  <a:ext uri="{FF2B5EF4-FFF2-40B4-BE49-F238E27FC236}">
                    <a16:creationId xmlns:a16="http://schemas.microsoft.com/office/drawing/2014/main" xmlns="" id="{755FD61D-1008-46FD-86B1-4F633814A453}"/>
                  </a:ext>
                </a:extLst>
              </p:cNvPr>
              <p:cNvSpPr/>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34" name="Freeform: Shape 333">
                <a:extLst>
                  <a:ext uri="{FF2B5EF4-FFF2-40B4-BE49-F238E27FC236}">
                    <a16:creationId xmlns:a16="http://schemas.microsoft.com/office/drawing/2014/main" xmlns="" id="{A3DBC891-2610-4AC1-B1D3-806E504EF435}"/>
                  </a:ext>
                </a:extLst>
              </p:cNvPr>
              <p:cNvSpPr/>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35" name="Freeform: Shape 334">
                <a:extLst>
                  <a:ext uri="{FF2B5EF4-FFF2-40B4-BE49-F238E27FC236}">
                    <a16:creationId xmlns:a16="http://schemas.microsoft.com/office/drawing/2014/main" xmlns="" id="{4D9F77CB-AC06-45E2-B791-BA0A7FC6A6C5}"/>
                  </a:ext>
                </a:extLst>
              </p:cNvPr>
              <p:cNvSpPr/>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36" name="Freeform: Shape 335">
                <a:extLst>
                  <a:ext uri="{FF2B5EF4-FFF2-40B4-BE49-F238E27FC236}">
                    <a16:creationId xmlns:a16="http://schemas.microsoft.com/office/drawing/2014/main" xmlns="" id="{9006458F-4478-468F-ADDA-3A1A260F2798}"/>
                  </a:ext>
                </a:extLst>
              </p:cNvPr>
              <p:cNvSpPr/>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37" name="Freeform: Shape 336">
                <a:extLst>
                  <a:ext uri="{FF2B5EF4-FFF2-40B4-BE49-F238E27FC236}">
                    <a16:creationId xmlns:a16="http://schemas.microsoft.com/office/drawing/2014/main" xmlns="" id="{366818E9-6C2E-4220-8542-BD64F8B7EE81}"/>
                  </a:ext>
                </a:extLst>
              </p:cNvPr>
              <p:cNvSpPr/>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38" name="Freeform: Shape 337">
                <a:extLst>
                  <a:ext uri="{FF2B5EF4-FFF2-40B4-BE49-F238E27FC236}">
                    <a16:creationId xmlns:a16="http://schemas.microsoft.com/office/drawing/2014/main" xmlns="" id="{BD7BF3C8-FAD3-44BA-A91A-7FCE6DCE83E9}"/>
                  </a:ext>
                </a:extLst>
              </p:cNvPr>
              <p:cNvSpPr/>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39" name="Freeform: Shape 338">
                <a:extLst>
                  <a:ext uri="{FF2B5EF4-FFF2-40B4-BE49-F238E27FC236}">
                    <a16:creationId xmlns:a16="http://schemas.microsoft.com/office/drawing/2014/main" xmlns="" id="{A675950D-FE3F-4100-8304-02525FC59CA4}"/>
                  </a:ext>
                </a:extLst>
              </p:cNvPr>
              <p:cNvSpPr/>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40" name="Freeform: Shape 339">
                <a:extLst>
                  <a:ext uri="{FF2B5EF4-FFF2-40B4-BE49-F238E27FC236}">
                    <a16:creationId xmlns:a16="http://schemas.microsoft.com/office/drawing/2014/main" xmlns="" id="{67959628-A9E4-4868-B5C4-02A208D9EABC}"/>
                  </a:ext>
                </a:extLst>
              </p:cNvPr>
              <p:cNvSpPr/>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41" name="Freeform: Shape 340">
                <a:extLst>
                  <a:ext uri="{FF2B5EF4-FFF2-40B4-BE49-F238E27FC236}">
                    <a16:creationId xmlns:a16="http://schemas.microsoft.com/office/drawing/2014/main" xmlns="" id="{ADECC7F1-0F45-486A-A990-EB276BB3384F}"/>
                  </a:ext>
                </a:extLst>
              </p:cNvPr>
              <p:cNvSpPr/>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42" name="Freeform: Shape 341">
                <a:extLst>
                  <a:ext uri="{FF2B5EF4-FFF2-40B4-BE49-F238E27FC236}">
                    <a16:creationId xmlns:a16="http://schemas.microsoft.com/office/drawing/2014/main" xmlns="" id="{1245F143-DC77-4399-A4A7-A1F3B3918032}"/>
                  </a:ext>
                </a:extLst>
              </p:cNvPr>
              <p:cNvSpPr/>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43" name="Freeform: Shape 342">
                <a:extLst>
                  <a:ext uri="{FF2B5EF4-FFF2-40B4-BE49-F238E27FC236}">
                    <a16:creationId xmlns:a16="http://schemas.microsoft.com/office/drawing/2014/main" xmlns="" id="{475F08F8-55E9-4206-9AAE-E916FC31406E}"/>
                  </a:ext>
                </a:extLst>
              </p:cNvPr>
              <p:cNvSpPr/>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44" name="Freeform: Shape 343">
                <a:extLst>
                  <a:ext uri="{FF2B5EF4-FFF2-40B4-BE49-F238E27FC236}">
                    <a16:creationId xmlns:a16="http://schemas.microsoft.com/office/drawing/2014/main" xmlns="" id="{B161936D-1B88-4DE0-9773-06D8E71E803C}"/>
                  </a:ext>
                </a:extLst>
              </p:cNvPr>
              <p:cNvSpPr/>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45" name="Freeform: Shape 344">
                <a:extLst>
                  <a:ext uri="{FF2B5EF4-FFF2-40B4-BE49-F238E27FC236}">
                    <a16:creationId xmlns:a16="http://schemas.microsoft.com/office/drawing/2014/main" xmlns="" id="{D9EA60CC-AC1F-49D4-94B1-48FD127B43A7}"/>
                  </a:ext>
                </a:extLst>
              </p:cNvPr>
              <p:cNvSpPr/>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46" name="Freeform: Shape 345">
                <a:extLst>
                  <a:ext uri="{FF2B5EF4-FFF2-40B4-BE49-F238E27FC236}">
                    <a16:creationId xmlns:a16="http://schemas.microsoft.com/office/drawing/2014/main" xmlns="" id="{56AE36DF-ED72-4751-A123-9AD7BA0CEEE0}"/>
                  </a:ext>
                </a:extLst>
              </p:cNvPr>
              <p:cNvSpPr/>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47" name="Freeform: Shape 346">
                <a:extLst>
                  <a:ext uri="{FF2B5EF4-FFF2-40B4-BE49-F238E27FC236}">
                    <a16:creationId xmlns:a16="http://schemas.microsoft.com/office/drawing/2014/main" xmlns="" id="{856DA2E5-CBAE-4B4F-A30B-DFC1EE9B592C}"/>
                  </a:ext>
                </a:extLst>
              </p:cNvPr>
              <p:cNvSpPr/>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48" name="Freeform: Shape 347">
                <a:extLst>
                  <a:ext uri="{FF2B5EF4-FFF2-40B4-BE49-F238E27FC236}">
                    <a16:creationId xmlns:a16="http://schemas.microsoft.com/office/drawing/2014/main" xmlns="" id="{5E60101A-81EF-48E2-B67D-EB8847278D98}"/>
                  </a:ext>
                </a:extLst>
              </p:cNvPr>
              <p:cNvSpPr/>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49" name="Freeform: Shape 348">
                <a:extLst>
                  <a:ext uri="{FF2B5EF4-FFF2-40B4-BE49-F238E27FC236}">
                    <a16:creationId xmlns:a16="http://schemas.microsoft.com/office/drawing/2014/main" xmlns="" id="{623BF631-A52C-4AAD-B012-1FD678A1F657}"/>
                  </a:ext>
                </a:extLst>
              </p:cNvPr>
              <p:cNvSpPr/>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50" name="Freeform: Shape 349">
                <a:extLst>
                  <a:ext uri="{FF2B5EF4-FFF2-40B4-BE49-F238E27FC236}">
                    <a16:creationId xmlns:a16="http://schemas.microsoft.com/office/drawing/2014/main" xmlns="" id="{3BA8C092-E3E4-4EA7-A73A-3BB13B493E2D}"/>
                  </a:ext>
                </a:extLst>
              </p:cNvPr>
              <p:cNvSpPr/>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51" name="Freeform: Shape 350">
                <a:extLst>
                  <a:ext uri="{FF2B5EF4-FFF2-40B4-BE49-F238E27FC236}">
                    <a16:creationId xmlns:a16="http://schemas.microsoft.com/office/drawing/2014/main" xmlns="" id="{E4D5F4C5-FFAD-41D1-9E66-8DEA9AE3C68A}"/>
                  </a:ext>
                </a:extLst>
              </p:cNvPr>
              <p:cNvSpPr/>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52" name="Freeform: Shape 351">
                <a:extLst>
                  <a:ext uri="{FF2B5EF4-FFF2-40B4-BE49-F238E27FC236}">
                    <a16:creationId xmlns:a16="http://schemas.microsoft.com/office/drawing/2014/main" xmlns="" id="{1B80E2AD-D598-4076-9A70-3FF60D761AAE}"/>
                  </a:ext>
                </a:extLst>
              </p:cNvPr>
              <p:cNvSpPr/>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53" name="Freeform: Shape 352">
                <a:extLst>
                  <a:ext uri="{FF2B5EF4-FFF2-40B4-BE49-F238E27FC236}">
                    <a16:creationId xmlns:a16="http://schemas.microsoft.com/office/drawing/2014/main" xmlns="" id="{1E139F40-06E7-4E2F-A479-392BC2D27152}"/>
                  </a:ext>
                </a:extLst>
              </p:cNvPr>
              <p:cNvSpPr/>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54" name="Freeform: Shape 353">
                <a:extLst>
                  <a:ext uri="{FF2B5EF4-FFF2-40B4-BE49-F238E27FC236}">
                    <a16:creationId xmlns:a16="http://schemas.microsoft.com/office/drawing/2014/main" xmlns="" id="{57B33B74-723F-44E4-8CF7-F68B6BBEE243}"/>
                  </a:ext>
                </a:extLst>
              </p:cNvPr>
              <p:cNvSpPr/>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55" name="Freeform: Shape 354">
                <a:extLst>
                  <a:ext uri="{FF2B5EF4-FFF2-40B4-BE49-F238E27FC236}">
                    <a16:creationId xmlns:a16="http://schemas.microsoft.com/office/drawing/2014/main" xmlns="" id="{3300C380-880A-440E-AD73-941A859A69BF}"/>
                  </a:ext>
                </a:extLst>
              </p:cNvPr>
              <p:cNvSpPr/>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56" name="Freeform: Shape 355">
                <a:extLst>
                  <a:ext uri="{FF2B5EF4-FFF2-40B4-BE49-F238E27FC236}">
                    <a16:creationId xmlns:a16="http://schemas.microsoft.com/office/drawing/2014/main" xmlns="" id="{8649CE7C-4F6C-4C19-9A37-881B022144B8}"/>
                  </a:ext>
                </a:extLst>
              </p:cNvPr>
              <p:cNvSpPr/>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57" name="Freeform: Shape 356">
                <a:extLst>
                  <a:ext uri="{FF2B5EF4-FFF2-40B4-BE49-F238E27FC236}">
                    <a16:creationId xmlns:a16="http://schemas.microsoft.com/office/drawing/2014/main" xmlns="" id="{88A320C2-A1D9-4FC0-89CA-B951E12B32C0}"/>
                  </a:ext>
                </a:extLst>
              </p:cNvPr>
              <p:cNvSpPr/>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grpSp>
        <p:grpSp>
          <p:nvGrpSpPr>
            <p:cNvPr id="19" name="Graphic 4">
              <a:extLst>
                <a:ext uri="{FF2B5EF4-FFF2-40B4-BE49-F238E27FC236}">
                  <a16:creationId xmlns:a16="http://schemas.microsoft.com/office/drawing/2014/main" xmlns="" id="{723EE676-95B0-40B5-BB3B-183555D2F1A1}"/>
                </a:ext>
              </a:extLst>
            </p:cNvPr>
            <p:cNvGrpSpPr/>
            <p:nvPr/>
          </p:nvGrpSpPr>
          <p:grpSpPr>
            <a:xfrm>
              <a:off x="10154386" y="4452483"/>
              <a:ext cx="1443404" cy="1443418"/>
              <a:chOff x="5734037" y="3067039"/>
              <a:chExt cx="724483" cy="724489"/>
            </a:xfrm>
            <a:grpFill/>
          </p:grpSpPr>
          <p:sp>
            <p:nvSpPr>
              <p:cNvPr id="20" name="Freeform: Shape 19">
                <a:extLst>
                  <a:ext uri="{FF2B5EF4-FFF2-40B4-BE49-F238E27FC236}">
                    <a16:creationId xmlns:a16="http://schemas.microsoft.com/office/drawing/2014/main" xmlns="" id="{13EE9E24-328D-4967-A7D6-9AD696D5C918}"/>
                  </a:ext>
                </a:extLst>
              </p:cNvPr>
              <p:cNvSpPr/>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 name="Freeform: Shape 20">
                <a:extLst>
                  <a:ext uri="{FF2B5EF4-FFF2-40B4-BE49-F238E27FC236}">
                    <a16:creationId xmlns:a16="http://schemas.microsoft.com/office/drawing/2014/main" xmlns="" id="{7F066982-3E06-46AC-8C85-3AA30F5EFDB9}"/>
                  </a:ext>
                </a:extLst>
              </p:cNvPr>
              <p:cNvSpPr/>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 name="Freeform: Shape 21">
                <a:extLst>
                  <a:ext uri="{FF2B5EF4-FFF2-40B4-BE49-F238E27FC236}">
                    <a16:creationId xmlns:a16="http://schemas.microsoft.com/office/drawing/2014/main" xmlns="" id="{E699AAE6-74C2-4138-8B31-465764562509}"/>
                  </a:ext>
                </a:extLst>
              </p:cNvPr>
              <p:cNvSpPr/>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 name="Freeform: Shape 22">
                <a:extLst>
                  <a:ext uri="{FF2B5EF4-FFF2-40B4-BE49-F238E27FC236}">
                    <a16:creationId xmlns:a16="http://schemas.microsoft.com/office/drawing/2014/main" xmlns="" id="{2FB875D4-122F-435D-8C34-5FA4B0BBE089}"/>
                  </a:ext>
                </a:extLst>
              </p:cNvPr>
              <p:cNvSpPr/>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4" name="Freeform: Shape 23">
                <a:extLst>
                  <a:ext uri="{FF2B5EF4-FFF2-40B4-BE49-F238E27FC236}">
                    <a16:creationId xmlns:a16="http://schemas.microsoft.com/office/drawing/2014/main" xmlns="" id="{A1E1023F-42A9-42FC-86FB-4730DD3158D0}"/>
                  </a:ext>
                </a:extLst>
              </p:cNvPr>
              <p:cNvSpPr/>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 name="Freeform: Shape 24">
                <a:extLst>
                  <a:ext uri="{FF2B5EF4-FFF2-40B4-BE49-F238E27FC236}">
                    <a16:creationId xmlns:a16="http://schemas.microsoft.com/office/drawing/2014/main" xmlns="" id="{219FA068-A7DA-424C-81C0-CCA59AFF2910}"/>
                  </a:ext>
                </a:extLst>
              </p:cNvPr>
              <p:cNvSpPr/>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6" name="Freeform: Shape 25">
                <a:extLst>
                  <a:ext uri="{FF2B5EF4-FFF2-40B4-BE49-F238E27FC236}">
                    <a16:creationId xmlns:a16="http://schemas.microsoft.com/office/drawing/2014/main" xmlns="" id="{76050C48-FA99-47E4-9729-B386AD54EA47}"/>
                  </a:ext>
                </a:extLst>
              </p:cNvPr>
              <p:cNvSpPr/>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7" name="Freeform: Shape 26">
                <a:extLst>
                  <a:ext uri="{FF2B5EF4-FFF2-40B4-BE49-F238E27FC236}">
                    <a16:creationId xmlns:a16="http://schemas.microsoft.com/office/drawing/2014/main" xmlns="" id="{A327ECE9-CE51-4C29-9AFB-D740BC96774A}"/>
                  </a:ext>
                </a:extLst>
              </p:cNvPr>
              <p:cNvSpPr/>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8" name="Freeform: Shape 27">
                <a:extLst>
                  <a:ext uri="{FF2B5EF4-FFF2-40B4-BE49-F238E27FC236}">
                    <a16:creationId xmlns:a16="http://schemas.microsoft.com/office/drawing/2014/main" xmlns="" id="{3314F941-FE16-4684-AD11-40031407E28F}"/>
                  </a:ext>
                </a:extLst>
              </p:cNvPr>
              <p:cNvSpPr/>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 name="Freeform: Shape 28">
                <a:extLst>
                  <a:ext uri="{FF2B5EF4-FFF2-40B4-BE49-F238E27FC236}">
                    <a16:creationId xmlns:a16="http://schemas.microsoft.com/office/drawing/2014/main" xmlns="" id="{A12ED5B2-85E7-4C0F-911D-84166633F6CF}"/>
                  </a:ext>
                </a:extLst>
              </p:cNvPr>
              <p:cNvSpPr/>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 name="Freeform: Shape 29">
                <a:extLst>
                  <a:ext uri="{FF2B5EF4-FFF2-40B4-BE49-F238E27FC236}">
                    <a16:creationId xmlns:a16="http://schemas.microsoft.com/office/drawing/2014/main" xmlns="" id="{E16B5A61-8CFF-4FDF-9B21-09C8297A4DAB}"/>
                  </a:ext>
                </a:extLst>
              </p:cNvPr>
              <p:cNvSpPr/>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 name="Freeform: Shape 30">
                <a:extLst>
                  <a:ext uri="{FF2B5EF4-FFF2-40B4-BE49-F238E27FC236}">
                    <a16:creationId xmlns:a16="http://schemas.microsoft.com/office/drawing/2014/main" xmlns="" id="{CE0A8595-93E1-4499-86A8-9B43B07C11D1}"/>
                  </a:ext>
                </a:extLst>
              </p:cNvPr>
              <p:cNvSpPr/>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2" name="Freeform: Shape 31">
                <a:extLst>
                  <a:ext uri="{FF2B5EF4-FFF2-40B4-BE49-F238E27FC236}">
                    <a16:creationId xmlns:a16="http://schemas.microsoft.com/office/drawing/2014/main" xmlns="" id="{2C380735-19C3-47FA-978D-3E9904679374}"/>
                  </a:ext>
                </a:extLst>
              </p:cNvPr>
              <p:cNvSpPr/>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3" name="Freeform: Shape 32">
                <a:extLst>
                  <a:ext uri="{FF2B5EF4-FFF2-40B4-BE49-F238E27FC236}">
                    <a16:creationId xmlns:a16="http://schemas.microsoft.com/office/drawing/2014/main" xmlns="" id="{CA6B2F2B-1750-4093-AD58-D2AA9CF8266F}"/>
                  </a:ext>
                </a:extLst>
              </p:cNvPr>
              <p:cNvSpPr/>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4" name="Freeform: Shape 33">
                <a:extLst>
                  <a:ext uri="{FF2B5EF4-FFF2-40B4-BE49-F238E27FC236}">
                    <a16:creationId xmlns:a16="http://schemas.microsoft.com/office/drawing/2014/main" xmlns="" id="{AB32A52B-3F30-43A0-88FD-9AB3DD78B034}"/>
                  </a:ext>
                </a:extLst>
              </p:cNvPr>
              <p:cNvSpPr/>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5" name="Freeform: Shape 34">
                <a:extLst>
                  <a:ext uri="{FF2B5EF4-FFF2-40B4-BE49-F238E27FC236}">
                    <a16:creationId xmlns:a16="http://schemas.microsoft.com/office/drawing/2014/main" xmlns="" id="{C94B2563-F4BE-4780-ABE8-8359DBB2371F}"/>
                  </a:ext>
                </a:extLst>
              </p:cNvPr>
              <p:cNvSpPr/>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6" name="Freeform: Shape 35">
                <a:extLst>
                  <a:ext uri="{FF2B5EF4-FFF2-40B4-BE49-F238E27FC236}">
                    <a16:creationId xmlns:a16="http://schemas.microsoft.com/office/drawing/2014/main" xmlns="" id="{372DFDDB-1231-49CA-84CA-E4BE438A3182}"/>
                  </a:ext>
                </a:extLst>
              </p:cNvPr>
              <p:cNvSpPr/>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7" name="Freeform: Shape 36">
                <a:extLst>
                  <a:ext uri="{FF2B5EF4-FFF2-40B4-BE49-F238E27FC236}">
                    <a16:creationId xmlns:a16="http://schemas.microsoft.com/office/drawing/2014/main" xmlns="" id="{930DEA24-357A-4CE2-A894-9CC59149E6BB}"/>
                  </a:ext>
                </a:extLst>
              </p:cNvPr>
              <p:cNvSpPr/>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8" name="Freeform: Shape 37">
                <a:extLst>
                  <a:ext uri="{FF2B5EF4-FFF2-40B4-BE49-F238E27FC236}">
                    <a16:creationId xmlns:a16="http://schemas.microsoft.com/office/drawing/2014/main" xmlns="" id="{5334C62D-A806-464B-86FF-63BA4B4B7DB0}"/>
                  </a:ext>
                </a:extLst>
              </p:cNvPr>
              <p:cNvSpPr/>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9" name="Freeform: Shape 38">
                <a:extLst>
                  <a:ext uri="{FF2B5EF4-FFF2-40B4-BE49-F238E27FC236}">
                    <a16:creationId xmlns:a16="http://schemas.microsoft.com/office/drawing/2014/main" xmlns="" id="{DC0AE61D-5513-4496-AF95-4F1FA2D368B3}"/>
                  </a:ext>
                </a:extLst>
              </p:cNvPr>
              <p:cNvSpPr/>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0" name="Freeform: Shape 39">
                <a:extLst>
                  <a:ext uri="{FF2B5EF4-FFF2-40B4-BE49-F238E27FC236}">
                    <a16:creationId xmlns:a16="http://schemas.microsoft.com/office/drawing/2014/main" xmlns="" id="{7D604D00-5107-4CA5-8461-DBF2520C1636}"/>
                  </a:ext>
                </a:extLst>
              </p:cNvPr>
              <p:cNvSpPr/>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1" name="Freeform: Shape 40">
                <a:extLst>
                  <a:ext uri="{FF2B5EF4-FFF2-40B4-BE49-F238E27FC236}">
                    <a16:creationId xmlns:a16="http://schemas.microsoft.com/office/drawing/2014/main" xmlns="" id="{ABF1B949-6E40-46C3-BCE9-DA2A24C5D2AF}"/>
                  </a:ext>
                </a:extLst>
              </p:cNvPr>
              <p:cNvSpPr/>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2" name="Freeform: Shape 41">
                <a:extLst>
                  <a:ext uri="{FF2B5EF4-FFF2-40B4-BE49-F238E27FC236}">
                    <a16:creationId xmlns:a16="http://schemas.microsoft.com/office/drawing/2014/main" xmlns="" id="{9C0D9DE4-3D59-4B4F-8054-99080988D424}"/>
                  </a:ext>
                </a:extLst>
              </p:cNvPr>
              <p:cNvSpPr/>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3" name="Freeform: Shape 42">
                <a:extLst>
                  <a:ext uri="{FF2B5EF4-FFF2-40B4-BE49-F238E27FC236}">
                    <a16:creationId xmlns:a16="http://schemas.microsoft.com/office/drawing/2014/main" xmlns="" id="{DF2EC95B-927F-4B94-B878-CD68D0DC4E24}"/>
                  </a:ext>
                </a:extLst>
              </p:cNvPr>
              <p:cNvSpPr/>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4" name="Freeform: Shape 43">
                <a:extLst>
                  <a:ext uri="{FF2B5EF4-FFF2-40B4-BE49-F238E27FC236}">
                    <a16:creationId xmlns:a16="http://schemas.microsoft.com/office/drawing/2014/main" xmlns="" id="{7001FEFB-AE24-4CF7-8EEF-084BCD466D81}"/>
                  </a:ext>
                </a:extLst>
              </p:cNvPr>
              <p:cNvSpPr/>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5" name="Freeform: Shape 44">
                <a:extLst>
                  <a:ext uri="{FF2B5EF4-FFF2-40B4-BE49-F238E27FC236}">
                    <a16:creationId xmlns:a16="http://schemas.microsoft.com/office/drawing/2014/main" xmlns="" id="{459BD4F3-A5E1-4F7D-A7AB-EF6BED5BE889}"/>
                  </a:ext>
                </a:extLst>
              </p:cNvPr>
              <p:cNvSpPr/>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6" name="Freeform: Shape 45">
                <a:extLst>
                  <a:ext uri="{FF2B5EF4-FFF2-40B4-BE49-F238E27FC236}">
                    <a16:creationId xmlns:a16="http://schemas.microsoft.com/office/drawing/2014/main" xmlns="" id="{F1687F6E-4940-4782-A3A7-5C9C1552BF4B}"/>
                  </a:ext>
                </a:extLst>
              </p:cNvPr>
              <p:cNvSpPr/>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7" name="Freeform: Shape 46">
                <a:extLst>
                  <a:ext uri="{FF2B5EF4-FFF2-40B4-BE49-F238E27FC236}">
                    <a16:creationId xmlns:a16="http://schemas.microsoft.com/office/drawing/2014/main" xmlns="" id="{BEC7FFDC-A904-44D2-8F0B-91A5C76CC514}"/>
                  </a:ext>
                </a:extLst>
              </p:cNvPr>
              <p:cNvSpPr/>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8" name="Freeform: Shape 47">
                <a:extLst>
                  <a:ext uri="{FF2B5EF4-FFF2-40B4-BE49-F238E27FC236}">
                    <a16:creationId xmlns:a16="http://schemas.microsoft.com/office/drawing/2014/main" xmlns="" id="{EA15C8BC-5975-40E1-A988-EB34FBCF078A}"/>
                  </a:ext>
                </a:extLst>
              </p:cNvPr>
              <p:cNvSpPr/>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9" name="Freeform: Shape 48">
                <a:extLst>
                  <a:ext uri="{FF2B5EF4-FFF2-40B4-BE49-F238E27FC236}">
                    <a16:creationId xmlns:a16="http://schemas.microsoft.com/office/drawing/2014/main" xmlns="" id="{371BAC0D-2BF9-4781-A7BB-06AA16D0E6C2}"/>
                  </a:ext>
                </a:extLst>
              </p:cNvPr>
              <p:cNvSpPr/>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50" name="Freeform: Shape 49">
                <a:extLst>
                  <a:ext uri="{FF2B5EF4-FFF2-40B4-BE49-F238E27FC236}">
                    <a16:creationId xmlns:a16="http://schemas.microsoft.com/office/drawing/2014/main" xmlns="" id="{8FD04182-650D-498F-A066-FE4C0FA6DA1E}"/>
                  </a:ext>
                </a:extLst>
              </p:cNvPr>
              <p:cNvSpPr/>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51" name="Freeform: Shape 50">
                <a:extLst>
                  <a:ext uri="{FF2B5EF4-FFF2-40B4-BE49-F238E27FC236}">
                    <a16:creationId xmlns:a16="http://schemas.microsoft.com/office/drawing/2014/main" xmlns="" id="{6E839DFF-01B4-4B5E-9910-024EC8FE1DA7}"/>
                  </a:ext>
                </a:extLst>
              </p:cNvPr>
              <p:cNvSpPr/>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52" name="Freeform: Shape 51">
                <a:extLst>
                  <a:ext uri="{FF2B5EF4-FFF2-40B4-BE49-F238E27FC236}">
                    <a16:creationId xmlns:a16="http://schemas.microsoft.com/office/drawing/2014/main" xmlns="" id="{0C100C3D-5A4C-4D50-AAEC-07A4457548DE}"/>
                  </a:ext>
                </a:extLst>
              </p:cNvPr>
              <p:cNvSpPr/>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53" name="Freeform: Shape 52">
                <a:extLst>
                  <a:ext uri="{FF2B5EF4-FFF2-40B4-BE49-F238E27FC236}">
                    <a16:creationId xmlns:a16="http://schemas.microsoft.com/office/drawing/2014/main" xmlns="" id="{C8647050-08AF-4BD8-87C4-CA230312901B}"/>
                  </a:ext>
                </a:extLst>
              </p:cNvPr>
              <p:cNvSpPr/>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54" name="Freeform: Shape 53">
                <a:extLst>
                  <a:ext uri="{FF2B5EF4-FFF2-40B4-BE49-F238E27FC236}">
                    <a16:creationId xmlns:a16="http://schemas.microsoft.com/office/drawing/2014/main" xmlns="" id="{9A0F33E0-AADA-44E2-A5AC-31DF5EE3D381}"/>
                  </a:ext>
                </a:extLst>
              </p:cNvPr>
              <p:cNvSpPr/>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55" name="Freeform: Shape 54">
                <a:extLst>
                  <a:ext uri="{FF2B5EF4-FFF2-40B4-BE49-F238E27FC236}">
                    <a16:creationId xmlns:a16="http://schemas.microsoft.com/office/drawing/2014/main" xmlns="" id="{32C8FA1D-A02A-4388-9886-69EBC58C077E}"/>
                  </a:ext>
                </a:extLst>
              </p:cNvPr>
              <p:cNvSpPr/>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56" name="Freeform: Shape 55">
                <a:extLst>
                  <a:ext uri="{FF2B5EF4-FFF2-40B4-BE49-F238E27FC236}">
                    <a16:creationId xmlns:a16="http://schemas.microsoft.com/office/drawing/2014/main" xmlns="" id="{99421FD3-355A-4629-BFAD-527ECD82EE07}"/>
                  </a:ext>
                </a:extLst>
              </p:cNvPr>
              <p:cNvSpPr/>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57" name="Freeform: Shape 56">
                <a:extLst>
                  <a:ext uri="{FF2B5EF4-FFF2-40B4-BE49-F238E27FC236}">
                    <a16:creationId xmlns:a16="http://schemas.microsoft.com/office/drawing/2014/main" xmlns="" id="{2AB71DCF-EB57-4B33-9FF7-11CA0CB96573}"/>
                  </a:ext>
                </a:extLst>
              </p:cNvPr>
              <p:cNvSpPr/>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58" name="Freeform: Shape 57">
                <a:extLst>
                  <a:ext uri="{FF2B5EF4-FFF2-40B4-BE49-F238E27FC236}">
                    <a16:creationId xmlns:a16="http://schemas.microsoft.com/office/drawing/2014/main" xmlns="" id="{CE86AA54-A444-4823-A6DC-491E77E34B4A}"/>
                  </a:ext>
                </a:extLst>
              </p:cNvPr>
              <p:cNvSpPr/>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59" name="Freeform: Shape 58">
                <a:extLst>
                  <a:ext uri="{FF2B5EF4-FFF2-40B4-BE49-F238E27FC236}">
                    <a16:creationId xmlns:a16="http://schemas.microsoft.com/office/drawing/2014/main" xmlns="" id="{750E2DF6-23A6-4192-BD64-7997AABE595B}"/>
                  </a:ext>
                </a:extLst>
              </p:cNvPr>
              <p:cNvSpPr/>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60" name="Freeform: Shape 59">
                <a:extLst>
                  <a:ext uri="{FF2B5EF4-FFF2-40B4-BE49-F238E27FC236}">
                    <a16:creationId xmlns:a16="http://schemas.microsoft.com/office/drawing/2014/main" xmlns="" id="{DC3D9758-1EA4-43A6-8375-DDED592A9AB6}"/>
                  </a:ext>
                </a:extLst>
              </p:cNvPr>
              <p:cNvSpPr/>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61" name="Freeform: Shape 60">
                <a:extLst>
                  <a:ext uri="{FF2B5EF4-FFF2-40B4-BE49-F238E27FC236}">
                    <a16:creationId xmlns:a16="http://schemas.microsoft.com/office/drawing/2014/main" xmlns="" id="{1DFC1416-C64A-4C0B-8898-ABAABA0FCBC2}"/>
                  </a:ext>
                </a:extLst>
              </p:cNvPr>
              <p:cNvSpPr/>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62" name="Freeform: Shape 61">
                <a:extLst>
                  <a:ext uri="{FF2B5EF4-FFF2-40B4-BE49-F238E27FC236}">
                    <a16:creationId xmlns:a16="http://schemas.microsoft.com/office/drawing/2014/main" xmlns="" id="{D2A221D1-7EAA-4907-A58E-8E81E7BA4748}"/>
                  </a:ext>
                </a:extLst>
              </p:cNvPr>
              <p:cNvSpPr/>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63" name="Freeform: Shape 62">
                <a:extLst>
                  <a:ext uri="{FF2B5EF4-FFF2-40B4-BE49-F238E27FC236}">
                    <a16:creationId xmlns:a16="http://schemas.microsoft.com/office/drawing/2014/main" xmlns="" id="{AAC899B4-B060-44A9-9E5E-60A775CE2D41}"/>
                  </a:ext>
                </a:extLst>
              </p:cNvPr>
              <p:cNvSpPr/>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64" name="Freeform: Shape 63">
                <a:extLst>
                  <a:ext uri="{FF2B5EF4-FFF2-40B4-BE49-F238E27FC236}">
                    <a16:creationId xmlns:a16="http://schemas.microsoft.com/office/drawing/2014/main" xmlns="" id="{F68A0E9C-6E97-4889-8C4E-1771D6465B4D}"/>
                  </a:ext>
                </a:extLst>
              </p:cNvPr>
              <p:cNvSpPr/>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65" name="Freeform: Shape 64">
                <a:extLst>
                  <a:ext uri="{FF2B5EF4-FFF2-40B4-BE49-F238E27FC236}">
                    <a16:creationId xmlns:a16="http://schemas.microsoft.com/office/drawing/2014/main" xmlns="" id="{D705A29F-351D-4D7D-AB5F-B6A24011D559}"/>
                  </a:ext>
                </a:extLst>
              </p:cNvPr>
              <p:cNvSpPr/>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66" name="Freeform: Shape 65">
                <a:extLst>
                  <a:ext uri="{FF2B5EF4-FFF2-40B4-BE49-F238E27FC236}">
                    <a16:creationId xmlns:a16="http://schemas.microsoft.com/office/drawing/2014/main" xmlns="" id="{EC0BB292-2828-40AB-A869-CF6D114F0630}"/>
                  </a:ext>
                </a:extLst>
              </p:cNvPr>
              <p:cNvSpPr/>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67" name="Freeform: Shape 66">
                <a:extLst>
                  <a:ext uri="{FF2B5EF4-FFF2-40B4-BE49-F238E27FC236}">
                    <a16:creationId xmlns:a16="http://schemas.microsoft.com/office/drawing/2014/main" xmlns="" id="{78EEFC2A-B463-4C2F-8D33-BA746EEC561E}"/>
                  </a:ext>
                </a:extLst>
              </p:cNvPr>
              <p:cNvSpPr/>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68" name="Freeform: Shape 67">
                <a:extLst>
                  <a:ext uri="{FF2B5EF4-FFF2-40B4-BE49-F238E27FC236}">
                    <a16:creationId xmlns:a16="http://schemas.microsoft.com/office/drawing/2014/main" xmlns="" id="{669784EC-901F-43E1-9785-CA274A2E37AE}"/>
                  </a:ext>
                </a:extLst>
              </p:cNvPr>
              <p:cNvSpPr/>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69" name="Freeform: Shape 68">
                <a:extLst>
                  <a:ext uri="{FF2B5EF4-FFF2-40B4-BE49-F238E27FC236}">
                    <a16:creationId xmlns:a16="http://schemas.microsoft.com/office/drawing/2014/main" xmlns="" id="{EA79E5A7-5CA0-40FF-86F1-17C44CDA5EE3}"/>
                  </a:ext>
                </a:extLst>
              </p:cNvPr>
              <p:cNvSpPr/>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70" name="Freeform: Shape 69">
                <a:extLst>
                  <a:ext uri="{FF2B5EF4-FFF2-40B4-BE49-F238E27FC236}">
                    <a16:creationId xmlns:a16="http://schemas.microsoft.com/office/drawing/2014/main" xmlns="" id="{CA733E24-831B-4F88-B794-2CBF062D1F34}"/>
                  </a:ext>
                </a:extLst>
              </p:cNvPr>
              <p:cNvSpPr/>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71" name="Freeform: Shape 70">
                <a:extLst>
                  <a:ext uri="{FF2B5EF4-FFF2-40B4-BE49-F238E27FC236}">
                    <a16:creationId xmlns:a16="http://schemas.microsoft.com/office/drawing/2014/main" xmlns="" id="{6C529298-268D-4F6A-8278-B794C72F612D}"/>
                  </a:ext>
                </a:extLst>
              </p:cNvPr>
              <p:cNvSpPr/>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72" name="Freeform: Shape 71">
                <a:extLst>
                  <a:ext uri="{FF2B5EF4-FFF2-40B4-BE49-F238E27FC236}">
                    <a16:creationId xmlns:a16="http://schemas.microsoft.com/office/drawing/2014/main" xmlns="" id="{9025A9CB-F748-49F6-BD88-DACA23F6D574}"/>
                  </a:ext>
                </a:extLst>
              </p:cNvPr>
              <p:cNvSpPr/>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73" name="Freeform: Shape 72">
                <a:extLst>
                  <a:ext uri="{FF2B5EF4-FFF2-40B4-BE49-F238E27FC236}">
                    <a16:creationId xmlns:a16="http://schemas.microsoft.com/office/drawing/2014/main" xmlns="" id="{54D26918-0834-40FF-888A-16AB573AB42D}"/>
                  </a:ext>
                </a:extLst>
              </p:cNvPr>
              <p:cNvSpPr/>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74" name="Freeform: Shape 73">
                <a:extLst>
                  <a:ext uri="{FF2B5EF4-FFF2-40B4-BE49-F238E27FC236}">
                    <a16:creationId xmlns:a16="http://schemas.microsoft.com/office/drawing/2014/main" xmlns="" id="{3BA0D0AD-9F3E-4A88-AD9A-027E61780550}"/>
                  </a:ext>
                </a:extLst>
              </p:cNvPr>
              <p:cNvSpPr/>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75" name="Freeform: Shape 74">
                <a:extLst>
                  <a:ext uri="{FF2B5EF4-FFF2-40B4-BE49-F238E27FC236}">
                    <a16:creationId xmlns:a16="http://schemas.microsoft.com/office/drawing/2014/main" xmlns="" id="{C89DCC43-513D-49FC-AF25-83BBD29B7661}"/>
                  </a:ext>
                </a:extLst>
              </p:cNvPr>
              <p:cNvSpPr/>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76" name="Freeform: Shape 75">
                <a:extLst>
                  <a:ext uri="{FF2B5EF4-FFF2-40B4-BE49-F238E27FC236}">
                    <a16:creationId xmlns:a16="http://schemas.microsoft.com/office/drawing/2014/main" xmlns="" id="{AFEAF63A-AFBF-4F67-88D7-ADA3D9E00FC4}"/>
                  </a:ext>
                </a:extLst>
              </p:cNvPr>
              <p:cNvSpPr/>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77" name="Freeform: Shape 76">
                <a:extLst>
                  <a:ext uri="{FF2B5EF4-FFF2-40B4-BE49-F238E27FC236}">
                    <a16:creationId xmlns:a16="http://schemas.microsoft.com/office/drawing/2014/main" xmlns="" id="{448DE51B-423E-482E-903E-5139E42BDD4C}"/>
                  </a:ext>
                </a:extLst>
              </p:cNvPr>
              <p:cNvSpPr/>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78" name="Freeform: Shape 77">
                <a:extLst>
                  <a:ext uri="{FF2B5EF4-FFF2-40B4-BE49-F238E27FC236}">
                    <a16:creationId xmlns:a16="http://schemas.microsoft.com/office/drawing/2014/main" xmlns="" id="{5449ADB8-318D-4965-814B-D6A13F780F1D}"/>
                  </a:ext>
                </a:extLst>
              </p:cNvPr>
              <p:cNvSpPr/>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79" name="Freeform: Shape 78">
                <a:extLst>
                  <a:ext uri="{FF2B5EF4-FFF2-40B4-BE49-F238E27FC236}">
                    <a16:creationId xmlns:a16="http://schemas.microsoft.com/office/drawing/2014/main" xmlns="" id="{FD514D12-AA49-408C-BEE1-BBCF4C036159}"/>
                  </a:ext>
                </a:extLst>
              </p:cNvPr>
              <p:cNvSpPr/>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80" name="Freeform: Shape 79">
                <a:extLst>
                  <a:ext uri="{FF2B5EF4-FFF2-40B4-BE49-F238E27FC236}">
                    <a16:creationId xmlns:a16="http://schemas.microsoft.com/office/drawing/2014/main" xmlns="" id="{05A785BE-E570-4DB4-8F7F-0AC9077116D8}"/>
                  </a:ext>
                </a:extLst>
              </p:cNvPr>
              <p:cNvSpPr/>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81" name="Freeform: Shape 80">
                <a:extLst>
                  <a:ext uri="{FF2B5EF4-FFF2-40B4-BE49-F238E27FC236}">
                    <a16:creationId xmlns:a16="http://schemas.microsoft.com/office/drawing/2014/main" xmlns="" id="{97E79511-3F2F-4B2E-8830-7B7F555DA83E}"/>
                  </a:ext>
                </a:extLst>
              </p:cNvPr>
              <p:cNvSpPr/>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82" name="Freeform: Shape 81">
                <a:extLst>
                  <a:ext uri="{FF2B5EF4-FFF2-40B4-BE49-F238E27FC236}">
                    <a16:creationId xmlns:a16="http://schemas.microsoft.com/office/drawing/2014/main" xmlns="" id="{DB7310B7-0080-4264-91E4-C548107F6D72}"/>
                  </a:ext>
                </a:extLst>
              </p:cNvPr>
              <p:cNvSpPr/>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83" name="Freeform: Shape 82">
                <a:extLst>
                  <a:ext uri="{FF2B5EF4-FFF2-40B4-BE49-F238E27FC236}">
                    <a16:creationId xmlns:a16="http://schemas.microsoft.com/office/drawing/2014/main" xmlns="" id="{45FF82DB-4737-404E-9ACA-B19B6A089EA8}"/>
                  </a:ext>
                </a:extLst>
              </p:cNvPr>
              <p:cNvSpPr/>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84" name="Freeform: Shape 83">
                <a:extLst>
                  <a:ext uri="{FF2B5EF4-FFF2-40B4-BE49-F238E27FC236}">
                    <a16:creationId xmlns:a16="http://schemas.microsoft.com/office/drawing/2014/main" xmlns="" id="{43A6BFE2-F1B0-4924-9302-9DA895CA44C3}"/>
                  </a:ext>
                </a:extLst>
              </p:cNvPr>
              <p:cNvSpPr/>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85" name="Freeform: Shape 84">
                <a:extLst>
                  <a:ext uri="{FF2B5EF4-FFF2-40B4-BE49-F238E27FC236}">
                    <a16:creationId xmlns:a16="http://schemas.microsoft.com/office/drawing/2014/main" xmlns="" id="{9CDDEDDC-F6C4-4D85-8B8D-DA09731DAC62}"/>
                  </a:ext>
                </a:extLst>
              </p:cNvPr>
              <p:cNvSpPr/>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86" name="Freeform: Shape 85">
                <a:extLst>
                  <a:ext uri="{FF2B5EF4-FFF2-40B4-BE49-F238E27FC236}">
                    <a16:creationId xmlns:a16="http://schemas.microsoft.com/office/drawing/2014/main" xmlns="" id="{DA23F74A-EE1B-414F-A58F-CB49D8A32924}"/>
                  </a:ext>
                </a:extLst>
              </p:cNvPr>
              <p:cNvSpPr/>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87" name="Freeform: Shape 86">
                <a:extLst>
                  <a:ext uri="{FF2B5EF4-FFF2-40B4-BE49-F238E27FC236}">
                    <a16:creationId xmlns:a16="http://schemas.microsoft.com/office/drawing/2014/main" xmlns="" id="{56AFD036-E68B-45F9-9B76-E4B3A4B50800}"/>
                  </a:ext>
                </a:extLst>
              </p:cNvPr>
              <p:cNvSpPr/>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88" name="Freeform: Shape 87">
                <a:extLst>
                  <a:ext uri="{FF2B5EF4-FFF2-40B4-BE49-F238E27FC236}">
                    <a16:creationId xmlns:a16="http://schemas.microsoft.com/office/drawing/2014/main" xmlns="" id="{2ACC9D1B-CB8B-4193-B702-DA68B92DE9F9}"/>
                  </a:ext>
                </a:extLst>
              </p:cNvPr>
              <p:cNvSpPr/>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89" name="Freeform: Shape 88">
                <a:extLst>
                  <a:ext uri="{FF2B5EF4-FFF2-40B4-BE49-F238E27FC236}">
                    <a16:creationId xmlns:a16="http://schemas.microsoft.com/office/drawing/2014/main" xmlns="" id="{0FBC88AB-930A-4D32-8DB1-82563BFF0EAE}"/>
                  </a:ext>
                </a:extLst>
              </p:cNvPr>
              <p:cNvSpPr/>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90" name="Freeform: Shape 89">
                <a:extLst>
                  <a:ext uri="{FF2B5EF4-FFF2-40B4-BE49-F238E27FC236}">
                    <a16:creationId xmlns:a16="http://schemas.microsoft.com/office/drawing/2014/main" xmlns="" id="{74274EB1-FC6D-4C4D-965D-DEBA45892216}"/>
                  </a:ext>
                </a:extLst>
              </p:cNvPr>
              <p:cNvSpPr/>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91" name="Freeform: Shape 90">
                <a:extLst>
                  <a:ext uri="{FF2B5EF4-FFF2-40B4-BE49-F238E27FC236}">
                    <a16:creationId xmlns:a16="http://schemas.microsoft.com/office/drawing/2014/main" xmlns="" id="{FE4E35D8-7704-40DC-A190-5B4E8BE44974}"/>
                  </a:ext>
                </a:extLst>
              </p:cNvPr>
              <p:cNvSpPr/>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92" name="Freeform: Shape 91">
                <a:extLst>
                  <a:ext uri="{FF2B5EF4-FFF2-40B4-BE49-F238E27FC236}">
                    <a16:creationId xmlns:a16="http://schemas.microsoft.com/office/drawing/2014/main" xmlns="" id="{EDB1E803-1D4D-4912-BA76-9EF947E19AF0}"/>
                  </a:ext>
                </a:extLst>
              </p:cNvPr>
              <p:cNvSpPr/>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93" name="Freeform: Shape 92">
                <a:extLst>
                  <a:ext uri="{FF2B5EF4-FFF2-40B4-BE49-F238E27FC236}">
                    <a16:creationId xmlns:a16="http://schemas.microsoft.com/office/drawing/2014/main" xmlns="" id="{7E241842-A248-438B-B3B4-37A05240BCBE}"/>
                  </a:ext>
                </a:extLst>
              </p:cNvPr>
              <p:cNvSpPr/>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94" name="Freeform: Shape 93">
                <a:extLst>
                  <a:ext uri="{FF2B5EF4-FFF2-40B4-BE49-F238E27FC236}">
                    <a16:creationId xmlns:a16="http://schemas.microsoft.com/office/drawing/2014/main" xmlns="" id="{C6E092F6-1BFE-4656-9029-9A2EEE8F79FD}"/>
                  </a:ext>
                </a:extLst>
              </p:cNvPr>
              <p:cNvSpPr/>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95" name="Freeform: Shape 94">
                <a:extLst>
                  <a:ext uri="{FF2B5EF4-FFF2-40B4-BE49-F238E27FC236}">
                    <a16:creationId xmlns:a16="http://schemas.microsoft.com/office/drawing/2014/main" xmlns="" id="{F4A890A0-353B-4CBB-8FD1-059BE94011AD}"/>
                  </a:ext>
                </a:extLst>
              </p:cNvPr>
              <p:cNvSpPr/>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96" name="Freeform: Shape 95">
                <a:extLst>
                  <a:ext uri="{FF2B5EF4-FFF2-40B4-BE49-F238E27FC236}">
                    <a16:creationId xmlns:a16="http://schemas.microsoft.com/office/drawing/2014/main" xmlns="" id="{6EFA174A-A4E5-4264-BD07-007305986AAF}"/>
                  </a:ext>
                </a:extLst>
              </p:cNvPr>
              <p:cNvSpPr/>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97" name="Freeform: Shape 96">
                <a:extLst>
                  <a:ext uri="{FF2B5EF4-FFF2-40B4-BE49-F238E27FC236}">
                    <a16:creationId xmlns:a16="http://schemas.microsoft.com/office/drawing/2014/main" xmlns="" id="{3FBAD25F-2FFC-4CEC-9B8A-5ED34707E666}"/>
                  </a:ext>
                </a:extLst>
              </p:cNvPr>
              <p:cNvSpPr/>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98" name="Freeform: Shape 97">
                <a:extLst>
                  <a:ext uri="{FF2B5EF4-FFF2-40B4-BE49-F238E27FC236}">
                    <a16:creationId xmlns:a16="http://schemas.microsoft.com/office/drawing/2014/main" xmlns="" id="{342EF4A1-21C1-45D4-B700-6EA4BF21BE00}"/>
                  </a:ext>
                </a:extLst>
              </p:cNvPr>
              <p:cNvSpPr/>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99" name="Freeform: Shape 98">
                <a:extLst>
                  <a:ext uri="{FF2B5EF4-FFF2-40B4-BE49-F238E27FC236}">
                    <a16:creationId xmlns:a16="http://schemas.microsoft.com/office/drawing/2014/main" xmlns="" id="{B2CCF840-70EA-4C9C-848E-B27B79A75DB1}"/>
                  </a:ext>
                </a:extLst>
              </p:cNvPr>
              <p:cNvSpPr/>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00" name="Freeform: Shape 99">
                <a:extLst>
                  <a:ext uri="{FF2B5EF4-FFF2-40B4-BE49-F238E27FC236}">
                    <a16:creationId xmlns:a16="http://schemas.microsoft.com/office/drawing/2014/main" xmlns="" id="{8E311D1C-5934-4C97-809E-E996B3845BA4}"/>
                  </a:ext>
                </a:extLst>
              </p:cNvPr>
              <p:cNvSpPr/>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01" name="Freeform: Shape 100">
                <a:extLst>
                  <a:ext uri="{FF2B5EF4-FFF2-40B4-BE49-F238E27FC236}">
                    <a16:creationId xmlns:a16="http://schemas.microsoft.com/office/drawing/2014/main" xmlns="" id="{B13F883A-929B-46F7-A9A8-547ACE9C0471}"/>
                  </a:ext>
                </a:extLst>
              </p:cNvPr>
              <p:cNvSpPr/>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02" name="Freeform: Shape 101">
                <a:extLst>
                  <a:ext uri="{FF2B5EF4-FFF2-40B4-BE49-F238E27FC236}">
                    <a16:creationId xmlns:a16="http://schemas.microsoft.com/office/drawing/2014/main" xmlns="" id="{16D72D9D-260C-42C4-B864-6AFFB236A12B}"/>
                  </a:ext>
                </a:extLst>
              </p:cNvPr>
              <p:cNvSpPr/>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03" name="Freeform: Shape 102">
                <a:extLst>
                  <a:ext uri="{FF2B5EF4-FFF2-40B4-BE49-F238E27FC236}">
                    <a16:creationId xmlns:a16="http://schemas.microsoft.com/office/drawing/2014/main" xmlns="" id="{57F62680-33C3-4510-A3B0-40F179FCEF84}"/>
                  </a:ext>
                </a:extLst>
              </p:cNvPr>
              <p:cNvSpPr/>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04" name="Freeform: Shape 103">
                <a:extLst>
                  <a:ext uri="{FF2B5EF4-FFF2-40B4-BE49-F238E27FC236}">
                    <a16:creationId xmlns:a16="http://schemas.microsoft.com/office/drawing/2014/main" xmlns="" id="{8C3F6DBC-3B3A-429F-A49A-485EF9960069}"/>
                  </a:ext>
                </a:extLst>
              </p:cNvPr>
              <p:cNvSpPr/>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05" name="Freeform: Shape 104">
                <a:extLst>
                  <a:ext uri="{FF2B5EF4-FFF2-40B4-BE49-F238E27FC236}">
                    <a16:creationId xmlns:a16="http://schemas.microsoft.com/office/drawing/2014/main" xmlns="" id="{09CFDDBA-E518-4324-B18A-EF6E4B50B845}"/>
                  </a:ext>
                </a:extLst>
              </p:cNvPr>
              <p:cNvSpPr/>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06" name="Freeform: Shape 105">
                <a:extLst>
                  <a:ext uri="{FF2B5EF4-FFF2-40B4-BE49-F238E27FC236}">
                    <a16:creationId xmlns:a16="http://schemas.microsoft.com/office/drawing/2014/main" xmlns="" id="{C8579CBC-E6AF-4829-AA1D-7B277821341A}"/>
                  </a:ext>
                </a:extLst>
              </p:cNvPr>
              <p:cNvSpPr/>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07" name="Freeform: Shape 106">
                <a:extLst>
                  <a:ext uri="{FF2B5EF4-FFF2-40B4-BE49-F238E27FC236}">
                    <a16:creationId xmlns:a16="http://schemas.microsoft.com/office/drawing/2014/main" xmlns="" id="{F4F87C77-9949-468A-9B86-3D4A3CB1D080}"/>
                  </a:ext>
                </a:extLst>
              </p:cNvPr>
              <p:cNvSpPr/>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08" name="Freeform: Shape 107">
                <a:extLst>
                  <a:ext uri="{FF2B5EF4-FFF2-40B4-BE49-F238E27FC236}">
                    <a16:creationId xmlns:a16="http://schemas.microsoft.com/office/drawing/2014/main" xmlns="" id="{C0DAD71F-08D6-41FB-93B2-448EB15BCB30}"/>
                  </a:ext>
                </a:extLst>
              </p:cNvPr>
              <p:cNvSpPr/>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09" name="Freeform: Shape 108">
                <a:extLst>
                  <a:ext uri="{FF2B5EF4-FFF2-40B4-BE49-F238E27FC236}">
                    <a16:creationId xmlns:a16="http://schemas.microsoft.com/office/drawing/2014/main" xmlns="" id="{BFE5B582-FC98-4E72-9AFF-067166B79359}"/>
                  </a:ext>
                </a:extLst>
              </p:cNvPr>
              <p:cNvSpPr/>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10" name="Freeform: Shape 109">
                <a:extLst>
                  <a:ext uri="{FF2B5EF4-FFF2-40B4-BE49-F238E27FC236}">
                    <a16:creationId xmlns:a16="http://schemas.microsoft.com/office/drawing/2014/main" xmlns="" id="{AA87FE08-67A7-40C4-BA28-5C87D875EB1A}"/>
                  </a:ext>
                </a:extLst>
              </p:cNvPr>
              <p:cNvSpPr/>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11" name="Freeform: Shape 110">
                <a:extLst>
                  <a:ext uri="{FF2B5EF4-FFF2-40B4-BE49-F238E27FC236}">
                    <a16:creationId xmlns:a16="http://schemas.microsoft.com/office/drawing/2014/main" xmlns="" id="{601F8489-E1AB-4730-8A77-EFF164E47BCC}"/>
                  </a:ext>
                </a:extLst>
              </p:cNvPr>
              <p:cNvSpPr/>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12" name="Freeform: Shape 111">
                <a:extLst>
                  <a:ext uri="{FF2B5EF4-FFF2-40B4-BE49-F238E27FC236}">
                    <a16:creationId xmlns:a16="http://schemas.microsoft.com/office/drawing/2014/main" xmlns="" id="{D3E2442A-D936-4EBA-A666-6E82DB2DA28A}"/>
                  </a:ext>
                </a:extLst>
              </p:cNvPr>
              <p:cNvSpPr/>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13" name="Freeform: Shape 112">
                <a:extLst>
                  <a:ext uri="{FF2B5EF4-FFF2-40B4-BE49-F238E27FC236}">
                    <a16:creationId xmlns:a16="http://schemas.microsoft.com/office/drawing/2014/main" xmlns="" id="{2E891E37-78A2-43D1-99C0-5F53AC4AD9D4}"/>
                  </a:ext>
                </a:extLst>
              </p:cNvPr>
              <p:cNvSpPr/>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14" name="Freeform: Shape 113">
                <a:extLst>
                  <a:ext uri="{FF2B5EF4-FFF2-40B4-BE49-F238E27FC236}">
                    <a16:creationId xmlns:a16="http://schemas.microsoft.com/office/drawing/2014/main" xmlns="" id="{FF5FE9C1-0A9F-4E0A-8F9E-3EF3223F9E09}"/>
                  </a:ext>
                </a:extLst>
              </p:cNvPr>
              <p:cNvSpPr/>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15" name="Freeform: Shape 114">
                <a:extLst>
                  <a:ext uri="{FF2B5EF4-FFF2-40B4-BE49-F238E27FC236}">
                    <a16:creationId xmlns:a16="http://schemas.microsoft.com/office/drawing/2014/main" xmlns="" id="{57C2FED7-F344-47E5-BB1E-E7CB26B335F8}"/>
                  </a:ext>
                </a:extLst>
              </p:cNvPr>
              <p:cNvSpPr/>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16" name="Freeform: Shape 115">
                <a:extLst>
                  <a:ext uri="{FF2B5EF4-FFF2-40B4-BE49-F238E27FC236}">
                    <a16:creationId xmlns:a16="http://schemas.microsoft.com/office/drawing/2014/main" xmlns="" id="{C95DD38F-B4B9-40A1-B7BD-EDF00AFD64F9}"/>
                  </a:ext>
                </a:extLst>
              </p:cNvPr>
              <p:cNvSpPr/>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17" name="Freeform: Shape 116">
                <a:extLst>
                  <a:ext uri="{FF2B5EF4-FFF2-40B4-BE49-F238E27FC236}">
                    <a16:creationId xmlns:a16="http://schemas.microsoft.com/office/drawing/2014/main" xmlns="" id="{B1334E03-6B96-4D5A-8314-2AAB15396089}"/>
                  </a:ext>
                </a:extLst>
              </p:cNvPr>
              <p:cNvSpPr/>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18" name="Freeform: Shape 117">
                <a:extLst>
                  <a:ext uri="{FF2B5EF4-FFF2-40B4-BE49-F238E27FC236}">
                    <a16:creationId xmlns:a16="http://schemas.microsoft.com/office/drawing/2014/main" xmlns="" id="{59EFDAF0-6330-4D40-B4E4-57C5891A998C}"/>
                  </a:ext>
                </a:extLst>
              </p:cNvPr>
              <p:cNvSpPr/>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19" name="Freeform: Shape 118">
                <a:extLst>
                  <a:ext uri="{FF2B5EF4-FFF2-40B4-BE49-F238E27FC236}">
                    <a16:creationId xmlns:a16="http://schemas.microsoft.com/office/drawing/2014/main" xmlns="" id="{6EDDC210-93CC-4464-BDA2-3CC18C0C693B}"/>
                  </a:ext>
                </a:extLst>
              </p:cNvPr>
              <p:cNvSpPr/>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20" name="Freeform: Shape 119">
                <a:extLst>
                  <a:ext uri="{FF2B5EF4-FFF2-40B4-BE49-F238E27FC236}">
                    <a16:creationId xmlns:a16="http://schemas.microsoft.com/office/drawing/2014/main" xmlns="" id="{9E521203-1A0B-470B-B729-1B8B0AFF5A39}"/>
                  </a:ext>
                </a:extLst>
              </p:cNvPr>
              <p:cNvSpPr/>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21" name="Freeform: Shape 120">
                <a:extLst>
                  <a:ext uri="{FF2B5EF4-FFF2-40B4-BE49-F238E27FC236}">
                    <a16:creationId xmlns:a16="http://schemas.microsoft.com/office/drawing/2014/main" xmlns="" id="{091C18AB-4BE0-4C09-ABC6-05334DF7826F}"/>
                  </a:ext>
                </a:extLst>
              </p:cNvPr>
              <p:cNvSpPr/>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22" name="Freeform: Shape 121">
                <a:extLst>
                  <a:ext uri="{FF2B5EF4-FFF2-40B4-BE49-F238E27FC236}">
                    <a16:creationId xmlns:a16="http://schemas.microsoft.com/office/drawing/2014/main" xmlns="" id="{4EA1AE17-D725-411E-AFAC-60B5A959DF4E}"/>
                  </a:ext>
                </a:extLst>
              </p:cNvPr>
              <p:cNvSpPr/>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23" name="Freeform: Shape 122">
                <a:extLst>
                  <a:ext uri="{FF2B5EF4-FFF2-40B4-BE49-F238E27FC236}">
                    <a16:creationId xmlns:a16="http://schemas.microsoft.com/office/drawing/2014/main" xmlns="" id="{6D6D2AB0-DEA8-4510-96C2-B8547E8A7DD6}"/>
                  </a:ext>
                </a:extLst>
              </p:cNvPr>
              <p:cNvSpPr/>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24" name="Freeform: Shape 123">
                <a:extLst>
                  <a:ext uri="{FF2B5EF4-FFF2-40B4-BE49-F238E27FC236}">
                    <a16:creationId xmlns:a16="http://schemas.microsoft.com/office/drawing/2014/main" xmlns="" id="{5D2C70B9-3A29-4A3F-B9E2-02A556FB509F}"/>
                  </a:ext>
                </a:extLst>
              </p:cNvPr>
              <p:cNvSpPr/>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25" name="Freeform: Shape 124">
                <a:extLst>
                  <a:ext uri="{FF2B5EF4-FFF2-40B4-BE49-F238E27FC236}">
                    <a16:creationId xmlns:a16="http://schemas.microsoft.com/office/drawing/2014/main" xmlns="" id="{B7B5EA85-B9B6-47B1-9156-980D6B0EE597}"/>
                  </a:ext>
                </a:extLst>
              </p:cNvPr>
              <p:cNvSpPr/>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26" name="Freeform: Shape 125">
                <a:extLst>
                  <a:ext uri="{FF2B5EF4-FFF2-40B4-BE49-F238E27FC236}">
                    <a16:creationId xmlns:a16="http://schemas.microsoft.com/office/drawing/2014/main" xmlns="" id="{2C8DB9BF-A31E-45AC-8271-73868A63504C}"/>
                  </a:ext>
                </a:extLst>
              </p:cNvPr>
              <p:cNvSpPr/>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27" name="Freeform: Shape 126">
                <a:extLst>
                  <a:ext uri="{FF2B5EF4-FFF2-40B4-BE49-F238E27FC236}">
                    <a16:creationId xmlns:a16="http://schemas.microsoft.com/office/drawing/2014/main" xmlns="" id="{3F5BC346-9C8F-4FC2-884E-BC40B09E9461}"/>
                  </a:ext>
                </a:extLst>
              </p:cNvPr>
              <p:cNvSpPr/>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28" name="Freeform: Shape 127">
                <a:extLst>
                  <a:ext uri="{FF2B5EF4-FFF2-40B4-BE49-F238E27FC236}">
                    <a16:creationId xmlns:a16="http://schemas.microsoft.com/office/drawing/2014/main" xmlns="" id="{4E18F1FE-B933-45C8-9F4F-53DCCC1FA2CA}"/>
                  </a:ext>
                </a:extLst>
              </p:cNvPr>
              <p:cNvSpPr/>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29" name="Freeform: Shape 128">
                <a:extLst>
                  <a:ext uri="{FF2B5EF4-FFF2-40B4-BE49-F238E27FC236}">
                    <a16:creationId xmlns:a16="http://schemas.microsoft.com/office/drawing/2014/main" xmlns="" id="{8CF9F0AF-3E92-4593-88F2-0A9691F8FEA5}"/>
                  </a:ext>
                </a:extLst>
              </p:cNvPr>
              <p:cNvSpPr/>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30" name="Freeform: Shape 129">
                <a:extLst>
                  <a:ext uri="{FF2B5EF4-FFF2-40B4-BE49-F238E27FC236}">
                    <a16:creationId xmlns:a16="http://schemas.microsoft.com/office/drawing/2014/main" xmlns="" id="{5F8E407F-7C3D-4C6D-A845-CE6C18A4E19E}"/>
                  </a:ext>
                </a:extLst>
              </p:cNvPr>
              <p:cNvSpPr/>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31" name="Freeform: Shape 130">
                <a:extLst>
                  <a:ext uri="{FF2B5EF4-FFF2-40B4-BE49-F238E27FC236}">
                    <a16:creationId xmlns:a16="http://schemas.microsoft.com/office/drawing/2014/main" xmlns="" id="{65B86F18-3F82-406B-A6B8-73508323F5B1}"/>
                  </a:ext>
                </a:extLst>
              </p:cNvPr>
              <p:cNvSpPr/>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32" name="Freeform: Shape 131">
                <a:extLst>
                  <a:ext uri="{FF2B5EF4-FFF2-40B4-BE49-F238E27FC236}">
                    <a16:creationId xmlns:a16="http://schemas.microsoft.com/office/drawing/2014/main" xmlns="" id="{282DBE01-A20A-44FA-B824-6B6AE5B47541}"/>
                  </a:ext>
                </a:extLst>
              </p:cNvPr>
              <p:cNvSpPr/>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33" name="Freeform: Shape 132">
                <a:extLst>
                  <a:ext uri="{FF2B5EF4-FFF2-40B4-BE49-F238E27FC236}">
                    <a16:creationId xmlns:a16="http://schemas.microsoft.com/office/drawing/2014/main" xmlns="" id="{525BA03A-821A-451C-974A-5BC54F600152}"/>
                  </a:ext>
                </a:extLst>
              </p:cNvPr>
              <p:cNvSpPr/>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34" name="Freeform: Shape 133">
                <a:extLst>
                  <a:ext uri="{FF2B5EF4-FFF2-40B4-BE49-F238E27FC236}">
                    <a16:creationId xmlns:a16="http://schemas.microsoft.com/office/drawing/2014/main" xmlns="" id="{C4A1A8AE-42A8-458F-9647-2B1E0080C328}"/>
                  </a:ext>
                </a:extLst>
              </p:cNvPr>
              <p:cNvSpPr/>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35" name="Freeform: Shape 134">
                <a:extLst>
                  <a:ext uri="{FF2B5EF4-FFF2-40B4-BE49-F238E27FC236}">
                    <a16:creationId xmlns:a16="http://schemas.microsoft.com/office/drawing/2014/main" xmlns="" id="{1061C57A-74C4-42DF-837D-4BD2480F5637}"/>
                  </a:ext>
                </a:extLst>
              </p:cNvPr>
              <p:cNvSpPr/>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36" name="Freeform: Shape 135">
                <a:extLst>
                  <a:ext uri="{FF2B5EF4-FFF2-40B4-BE49-F238E27FC236}">
                    <a16:creationId xmlns:a16="http://schemas.microsoft.com/office/drawing/2014/main" xmlns="" id="{2E72CD8D-308B-4DA6-A9E9-29C5289A64AF}"/>
                  </a:ext>
                </a:extLst>
              </p:cNvPr>
              <p:cNvSpPr/>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37" name="Freeform: Shape 136">
                <a:extLst>
                  <a:ext uri="{FF2B5EF4-FFF2-40B4-BE49-F238E27FC236}">
                    <a16:creationId xmlns:a16="http://schemas.microsoft.com/office/drawing/2014/main" xmlns="" id="{67DA1353-3400-4417-AE74-101830D91305}"/>
                  </a:ext>
                </a:extLst>
              </p:cNvPr>
              <p:cNvSpPr/>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38" name="Freeform: Shape 137">
                <a:extLst>
                  <a:ext uri="{FF2B5EF4-FFF2-40B4-BE49-F238E27FC236}">
                    <a16:creationId xmlns:a16="http://schemas.microsoft.com/office/drawing/2014/main" xmlns="" id="{780402F0-99E7-4BC1-8B33-8C28B061254B}"/>
                  </a:ext>
                </a:extLst>
              </p:cNvPr>
              <p:cNvSpPr/>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39" name="Freeform: Shape 138">
                <a:extLst>
                  <a:ext uri="{FF2B5EF4-FFF2-40B4-BE49-F238E27FC236}">
                    <a16:creationId xmlns:a16="http://schemas.microsoft.com/office/drawing/2014/main" xmlns="" id="{D8F0B222-EDEC-4F73-BFBF-EEF77FCEFE6D}"/>
                  </a:ext>
                </a:extLst>
              </p:cNvPr>
              <p:cNvSpPr/>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40" name="Freeform: Shape 139">
                <a:extLst>
                  <a:ext uri="{FF2B5EF4-FFF2-40B4-BE49-F238E27FC236}">
                    <a16:creationId xmlns:a16="http://schemas.microsoft.com/office/drawing/2014/main" xmlns="" id="{99DFF4C5-2EF0-4C23-99F5-6FBA3C2FDECA}"/>
                  </a:ext>
                </a:extLst>
              </p:cNvPr>
              <p:cNvSpPr/>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41" name="Freeform: Shape 140">
                <a:extLst>
                  <a:ext uri="{FF2B5EF4-FFF2-40B4-BE49-F238E27FC236}">
                    <a16:creationId xmlns:a16="http://schemas.microsoft.com/office/drawing/2014/main" xmlns="" id="{42099B1E-BE83-48FA-A883-6B86E3781583}"/>
                  </a:ext>
                </a:extLst>
              </p:cNvPr>
              <p:cNvSpPr/>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42" name="Freeform: Shape 141">
                <a:extLst>
                  <a:ext uri="{FF2B5EF4-FFF2-40B4-BE49-F238E27FC236}">
                    <a16:creationId xmlns:a16="http://schemas.microsoft.com/office/drawing/2014/main" xmlns="" id="{0642570B-F261-403D-8AE5-755725C5C683}"/>
                  </a:ext>
                </a:extLst>
              </p:cNvPr>
              <p:cNvSpPr/>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43" name="Freeform: Shape 142">
                <a:extLst>
                  <a:ext uri="{FF2B5EF4-FFF2-40B4-BE49-F238E27FC236}">
                    <a16:creationId xmlns:a16="http://schemas.microsoft.com/office/drawing/2014/main" xmlns="" id="{0289D3E0-1FCD-421F-B82C-57D48531197C}"/>
                  </a:ext>
                </a:extLst>
              </p:cNvPr>
              <p:cNvSpPr/>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44" name="Freeform: Shape 143">
                <a:extLst>
                  <a:ext uri="{FF2B5EF4-FFF2-40B4-BE49-F238E27FC236}">
                    <a16:creationId xmlns:a16="http://schemas.microsoft.com/office/drawing/2014/main" xmlns="" id="{B0CDB835-A9B8-4DD1-8E4A-94CB352EBA4C}"/>
                  </a:ext>
                </a:extLst>
              </p:cNvPr>
              <p:cNvSpPr/>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45" name="Freeform: Shape 144">
                <a:extLst>
                  <a:ext uri="{FF2B5EF4-FFF2-40B4-BE49-F238E27FC236}">
                    <a16:creationId xmlns:a16="http://schemas.microsoft.com/office/drawing/2014/main" xmlns="" id="{A959ACD8-7B03-425E-A568-DD933FE53D29}"/>
                  </a:ext>
                </a:extLst>
              </p:cNvPr>
              <p:cNvSpPr/>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46" name="Freeform: Shape 145">
                <a:extLst>
                  <a:ext uri="{FF2B5EF4-FFF2-40B4-BE49-F238E27FC236}">
                    <a16:creationId xmlns:a16="http://schemas.microsoft.com/office/drawing/2014/main" xmlns="" id="{C1417EAD-6931-45DD-A71C-649A3A1E1742}"/>
                  </a:ext>
                </a:extLst>
              </p:cNvPr>
              <p:cNvSpPr/>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47" name="Freeform: Shape 146">
                <a:extLst>
                  <a:ext uri="{FF2B5EF4-FFF2-40B4-BE49-F238E27FC236}">
                    <a16:creationId xmlns:a16="http://schemas.microsoft.com/office/drawing/2014/main" xmlns="" id="{3F8F5897-91C8-4949-B3E2-08E8C4D10561}"/>
                  </a:ext>
                </a:extLst>
              </p:cNvPr>
              <p:cNvSpPr/>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48" name="Freeform: Shape 147">
                <a:extLst>
                  <a:ext uri="{FF2B5EF4-FFF2-40B4-BE49-F238E27FC236}">
                    <a16:creationId xmlns:a16="http://schemas.microsoft.com/office/drawing/2014/main" xmlns="" id="{818AF2B2-848E-432A-853D-4171DB436AB9}"/>
                  </a:ext>
                </a:extLst>
              </p:cNvPr>
              <p:cNvSpPr/>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49" name="Freeform: Shape 148">
                <a:extLst>
                  <a:ext uri="{FF2B5EF4-FFF2-40B4-BE49-F238E27FC236}">
                    <a16:creationId xmlns:a16="http://schemas.microsoft.com/office/drawing/2014/main" xmlns="" id="{A95D8E15-C401-4021-A442-B2B29505E22D}"/>
                  </a:ext>
                </a:extLst>
              </p:cNvPr>
              <p:cNvSpPr/>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50" name="Freeform: Shape 149">
                <a:extLst>
                  <a:ext uri="{FF2B5EF4-FFF2-40B4-BE49-F238E27FC236}">
                    <a16:creationId xmlns:a16="http://schemas.microsoft.com/office/drawing/2014/main" xmlns="" id="{91B6E7C4-CA47-4FE7-84A9-629E655725F3}"/>
                  </a:ext>
                </a:extLst>
              </p:cNvPr>
              <p:cNvSpPr/>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51" name="Freeform: Shape 150">
                <a:extLst>
                  <a:ext uri="{FF2B5EF4-FFF2-40B4-BE49-F238E27FC236}">
                    <a16:creationId xmlns:a16="http://schemas.microsoft.com/office/drawing/2014/main" xmlns="" id="{AD49B82B-2837-42BA-9DE4-DF33E912C8C5}"/>
                  </a:ext>
                </a:extLst>
              </p:cNvPr>
              <p:cNvSpPr/>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52" name="Freeform: Shape 151">
                <a:extLst>
                  <a:ext uri="{FF2B5EF4-FFF2-40B4-BE49-F238E27FC236}">
                    <a16:creationId xmlns:a16="http://schemas.microsoft.com/office/drawing/2014/main" xmlns="" id="{173AEBBC-7300-434A-90D2-797E21B1434C}"/>
                  </a:ext>
                </a:extLst>
              </p:cNvPr>
              <p:cNvSpPr/>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53" name="Freeform: Shape 152">
                <a:extLst>
                  <a:ext uri="{FF2B5EF4-FFF2-40B4-BE49-F238E27FC236}">
                    <a16:creationId xmlns:a16="http://schemas.microsoft.com/office/drawing/2014/main" xmlns="" id="{079F400B-1FBB-4723-AE19-B242DD4F5F4D}"/>
                  </a:ext>
                </a:extLst>
              </p:cNvPr>
              <p:cNvSpPr/>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54" name="Freeform: Shape 153">
                <a:extLst>
                  <a:ext uri="{FF2B5EF4-FFF2-40B4-BE49-F238E27FC236}">
                    <a16:creationId xmlns:a16="http://schemas.microsoft.com/office/drawing/2014/main" xmlns="" id="{F3220893-28AF-4796-89C4-497A3E0F7375}"/>
                  </a:ext>
                </a:extLst>
              </p:cNvPr>
              <p:cNvSpPr/>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55" name="Freeform: Shape 154">
                <a:extLst>
                  <a:ext uri="{FF2B5EF4-FFF2-40B4-BE49-F238E27FC236}">
                    <a16:creationId xmlns:a16="http://schemas.microsoft.com/office/drawing/2014/main" xmlns="" id="{E37B6154-8BF3-4B1F-8CE6-4E1F92E2A756}"/>
                  </a:ext>
                </a:extLst>
              </p:cNvPr>
              <p:cNvSpPr/>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56" name="Freeform: Shape 155">
                <a:extLst>
                  <a:ext uri="{FF2B5EF4-FFF2-40B4-BE49-F238E27FC236}">
                    <a16:creationId xmlns:a16="http://schemas.microsoft.com/office/drawing/2014/main" xmlns="" id="{AF054118-31C5-405F-98FD-C52552668115}"/>
                  </a:ext>
                </a:extLst>
              </p:cNvPr>
              <p:cNvSpPr/>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57" name="Freeform: Shape 156">
                <a:extLst>
                  <a:ext uri="{FF2B5EF4-FFF2-40B4-BE49-F238E27FC236}">
                    <a16:creationId xmlns:a16="http://schemas.microsoft.com/office/drawing/2014/main" xmlns="" id="{BC580ECA-94B5-4EEE-8B3E-D13068010A85}"/>
                  </a:ext>
                </a:extLst>
              </p:cNvPr>
              <p:cNvSpPr/>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58" name="Freeform: Shape 157">
                <a:extLst>
                  <a:ext uri="{FF2B5EF4-FFF2-40B4-BE49-F238E27FC236}">
                    <a16:creationId xmlns:a16="http://schemas.microsoft.com/office/drawing/2014/main" xmlns="" id="{B5EC5FD6-0D19-498D-BDFC-1C65B1405374}"/>
                  </a:ext>
                </a:extLst>
              </p:cNvPr>
              <p:cNvSpPr/>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59" name="Freeform: Shape 158">
                <a:extLst>
                  <a:ext uri="{FF2B5EF4-FFF2-40B4-BE49-F238E27FC236}">
                    <a16:creationId xmlns:a16="http://schemas.microsoft.com/office/drawing/2014/main" xmlns="" id="{1F47A1FC-F8D5-4DF4-B1D1-0B0F9CD2BD6C}"/>
                  </a:ext>
                </a:extLst>
              </p:cNvPr>
              <p:cNvSpPr/>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60" name="Freeform: Shape 159">
                <a:extLst>
                  <a:ext uri="{FF2B5EF4-FFF2-40B4-BE49-F238E27FC236}">
                    <a16:creationId xmlns:a16="http://schemas.microsoft.com/office/drawing/2014/main" xmlns="" id="{503D5622-B726-487F-B57C-23162F37592D}"/>
                  </a:ext>
                </a:extLst>
              </p:cNvPr>
              <p:cNvSpPr/>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61" name="Freeform: Shape 160">
                <a:extLst>
                  <a:ext uri="{FF2B5EF4-FFF2-40B4-BE49-F238E27FC236}">
                    <a16:creationId xmlns:a16="http://schemas.microsoft.com/office/drawing/2014/main" xmlns="" id="{25E5A90C-2EF7-4B6F-A358-5BB4E600DD66}"/>
                  </a:ext>
                </a:extLst>
              </p:cNvPr>
              <p:cNvSpPr/>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62" name="Freeform: Shape 161">
                <a:extLst>
                  <a:ext uri="{FF2B5EF4-FFF2-40B4-BE49-F238E27FC236}">
                    <a16:creationId xmlns:a16="http://schemas.microsoft.com/office/drawing/2014/main" xmlns="" id="{302D610A-8A29-4084-9D8E-4D2CC0453FA3}"/>
                  </a:ext>
                </a:extLst>
              </p:cNvPr>
              <p:cNvSpPr/>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63" name="Freeform: Shape 162">
                <a:extLst>
                  <a:ext uri="{FF2B5EF4-FFF2-40B4-BE49-F238E27FC236}">
                    <a16:creationId xmlns:a16="http://schemas.microsoft.com/office/drawing/2014/main" xmlns="" id="{4512BE54-08BA-409A-9F16-0B3A63534F25}"/>
                  </a:ext>
                </a:extLst>
              </p:cNvPr>
              <p:cNvSpPr/>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64" name="Freeform: Shape 163">
                <a:extLst>
                  <a:ext uri="{FF2B5EF4-FFF2-40B4-BE49-F238E27FC236}">
                    <a16:creationId xmlns:a16="http://schemas.microsoft.com/office/drawing/2014/main" xmlns="" id="{21517A1B-623C-4FB6-A8DE-C70DE126139A}"/>
                  </a:ext>
                </a:extLst>
              </p:cNvPr>
              <p:cNvSpPr/>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65" name="Freeform: Shape 164">
                <a:extLst>
                  <a:ext uri="{FF2B5EF4-FFF2-40B4-BE49-F238E27FC236}">
                    <a16:creationId xmlns:a16="http://schemas.microsoft.com/office/drawing/2014/main" xmlns="" id="{8F788AA1-211E-4C56-B36D-9863A62BC9E9}"/>
                  </a:ext>
                </a:extLst>
              </p:cNvPr>
              <p:cNvSpPr/>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66" name="Freeform: Shape 165">
                <a:extLst>
                  <a:ext uri="{FF2B5EF4-FFF2-40B4-BE49-F238E27FC236}">
                    <a16:creationId xmlns:a16="http://schemas.microsoft.com/office/drawing/2014/main" xmlns="" id="{8B12D240-C258-4FE9-A423-E46A6773F17B}"/>
                  </a:ext>
                </a:extLst>
              </p:cNvPr>
              <p:cNvSpPr/>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67" name="Freeform: Shape 166">
                <a:extLst>
                  <a:ext uri="{FF2B5EF4-FFF2-40B4-BE49-F238E27FC236}">
                    <a16:creationId xmlns:a16="http://schemas.microsoft.com/office/drawing/2014/main" xmlns="" id="{1A0AAA9A-6C12-4257-AC9C-FBFA0F0EEE0F}"/>
                  </a:ext>
                </a:extLst>
              </p:cNvPr>
              <p:cNvSpPr/>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68" name="Freeform: Shape 167">
                <a:extLst>
                  <a:ext uri="{FF2B5EF4-FFF2-40B4-BE49-F238E27FC236}">
                    <a16:creationId xmlns:a16="http://schemas.microsoft.com/office/drawing/2014/main" xmlns="" id="{61819836-2D65-4DA6-B1B2-20437FAD689A}"/>
                  </a:ext>
                </a:extLst>
              </p:cNvPr>
              <p:cNvSpPr/>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69" name="Freeform: Shape 168">
                <a:extLst>
                  <a:ext uri="{FF2B5EF4-FFF2-40B4-BE49-F238E27FC236}">
                    <a16:creationId xmlns:a16="http://schemas.microsoft.com/office/drawing/2014/main" xmlns="" id="{F89C4CF7-D75F-44C1-BC4D-DE7AA1E0D642}"/>
                  </a:ext>
                </a:extLst>
              </p:cNvPr>
              <p:cNvSpPr/>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70" name="Freeform: Shape 169">
                <a:extLst>
                  <a:ext uri="{FF2B5EF4-FFF2-40B4-BE49-F238E27FC236}">
                    <a16:creationId xmlns:a16="http://schemas.microsoft.com/office/drawing/2014/main" xmlns="" id="{A00CB392-768D-49BF-BA72-092945C55ACD}"/>
                  </a:ext>
                </a:extLst>
              </p:cNvPr>
              <p:cNvSpPr/>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71" name="Freeform: Shape 170">
                <a:extLst>
                  <a:ext uri="{FF2B5EF4-FFF2-40B4-BE49-F238E27FC236}">
                    <a16:creationId xmlns:a16="http://schemas.microsoft.com/office/drawing/2014/main" xmlns="" id="{CF276FAA-41F5-4B48-9482-8481D80FD916}"/>
                  </a:ext>
                </a:extLst>
              </p:cNvPr>
              <p:cNvSpPr/>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72" name="Freeform: Shape 171">
                <a:extLst>
                  <a:ext uri="{FF2B5EF4-FFF2-40B4-BE49-F238E27FC236}">
                    <a16:creationId xmlns:a16="http://schemas.microsoft.com/office/drawing/2014/main" xmlns="" id="{B023AAE1-1E09-438C-94E4-1AA2E1261749}"/>
                  </a:ext>
                </a:extLst>
              </p:cNvPr>
              <p:cNvSpPr/>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73" name="Freeform: Shape 172">
                <a:extLst>
                  <a:ext uri="{FF2B5EF4-FFF2-40B4-BE49-F238E27FC236}">
                    <a16:creationId xmlns:a16="http://schemas.microsoft.com/office/drawing/2014/main" xmlns="" id="{6AF45571-CE43-461D-A8D7-2B47BADAC7A2}"/>
                  </a:ext>
                </a:extLst>
              </p:cNvPr>
              <p:cNvSpPr/>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74" name="Freeform: Shape 173">
                <a:extLst>
                  <a:ext uri="{FF2B5EF4-FFF2-40B4-BE49-F238E27FC236}">
                    <a16:creationId xmlns:a16="http://schemas.microsoft.com/office/drawing/2014/main" xmlns="" id="{D5EB8CB6-6D13-433E-A200-C3F33606CBA0}"/>
                  </a:ext>
                </a:extLst>
              </p:cNvPr>
              <p:cNvSpPr/>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75" name="Freeform: Shape 174">
                <a:extLst>
                  <a:ext uri="{FF2B5EF4-FFF2-40B4-BE49-F238E27FC236}">
                    <a16:creationId xmlns:a16="http://schemas.microsoft.com/office/drawing/2014/main" xmlns="" id="{F97E0D79-0FE9-4E61-B180-D44663AE43FB}"/>
                  </a:ext>
                </a:extLst>
              </p:cNvPr>
              <p:cNvSpPr/>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76" name="Freeform: Shape 175">
                <a:extLst>
                  <a:ext uri="{FF2B5EF4-FFF2-40B4-BE49-F238E27FC236}">
                    <a16:creationId xmlns:a16="http://schemas.microsoft.com/office/drawing/2014/main" xmlns="" id="{0E7A30CB-3A49-440A-8BFF-DDECDE64AFB9}"/>
                  </a:ext>
                </a:extLst>
              </p:cNvPr>
              <p:cNvSpPr/>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77" name="Freeform: Shape 176">
                <a:extLst>
                  <a:ext uri="{FF2B5EF4-FFF2-40B4-BE49-F238E27FC236}">
                    <a16:creationId xmlns:a16="http://schemas.microsoft.com/office/drawing/2014/main" xmlns="" id="{2C9C1DFA-72DD-49AD-8233-893910818926}"/>
                  </a:ext>
                </a:extLst>
              </p:cNvPr>
              <p:cNvSpPr/>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78" name="Freeform: Shape 177">
                <a:extLst>
                  <a:ext uri="{FF2B5EF4-FFF2-40B4-BE49-F238E27FC236}">
                    <a16:creationId xmlns:a16="http://schemas.microsoft.com/office/drawing/2014/main" xmlns="" id="{01E06A40-B44B-42D2-8166-86EA71277133}"/>
                  </a:ext>
                </a:extLst>
              </p:cNvPr>
              <p:cNvSpPr/>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79" name="Freeform: Shape 178">
                <a:extLst>
                  <a:ext uri="{FF2B5EF4-FFF2-40B4-BE49-F238E27FC236}">
                    <a16:creationId xmlns:a16="http://schemas.microsoft.com/office/drawing/2014/main" xmlns="" id="{AAD1390C-B164-4DA1-8585-4920E900C857}"/>
                  </a:ext>
                </a:extLst>
              </p:cNvPr>
              <p:cNvSpPr/>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80" name="Freeform: Shape 179">
                <a:extLst>
                  <a:ext uri="{FF2B5EF4-FFF2-40B4-BE49-F238E27FC236}">
                    <a16:creationId xmlns:a16="http://schemas.microsoft.com/office/drawing/2014/main" xmlns="" id="{6E37C65D-A0AE-4C3D-871A-FC32207011DF}"/>
                  </a:ext>
                </a:extLst>
              </p:cNvPr>
              <p:cNvSpPr/>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81" name="Freeform: Shape 180">
                <a:extLst>
                  <a:ext uri="{FF2B5EF4-FFF2-40B4-BE49-F238E27FC236}">
                    <a16:creationId xmlns:a16="http://schemas.microsoft.com/office/drawing/2014/main" xmlns="" id="{0F946D8A-AA88-4AD8-8CFC-060E4352D7C7}"/>
                  </a:ext>
                </a:extLst>
              </p:cNvPr>
              <p:cNvSpPr/>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82" name="Freeform: Shape 181">
                <a:extLst>
                  <a:ext uri="{FF2B5EF4-FFF2-40B4-BE49-F238E27FC236}">
                    <a16:creationId xmlns:a16="http://schemas.microsoft.com/office/drawing/2014/main" xmlns="" id="{26C69E7E-139D-4304-9A47-E443E0325007}"/>
                  </a:ext>
                </a:extLst>
              </p:cNvPr>
              <p:cNvSpPr/>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83" name="Freeform: Shape 182">
                <a:extLst>
                  <a:ext uri="{FF2B5EF4-FFF2-40B4-BE49-F238E27FC236}">
                    <a16:creationId xmlns:a16="http://schemas.microsoft.com/office/drawing/2014/main" xmlns="" id="{643619BB-998A-4688-9EA8-E1A29493B652}"/>
                  </a:ext>
                </a:extLst>
              </p:cNvPr>
              <p:cNvSpPr/>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84" name="Freeform: Shape 183">
                <a:extLst>
                  <a:ext uri="{FF2B5EF4-FFF2-40B4-BE49-F238E27FC236}">
                    <a16:creationId xmlns:a16="http://schemas.microsoft.com/office/drawing/2014/main" xmlns="" id="{CA567F32-881E-43C4-BBB0-CDDAFDD276A3}"/>
                  </a:ext>
                </a:extLst>
              </p:cNvPr>
              <p:cNvSpPr/>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85" name="Freeform: Shape 184">
                <a:extLst>
                  <a:ext uri="{FF2B5EF4-FFF2-40B4-BE49-F238E27FC236}">
                    <a16:creationId xmlns:a16="http://schemas.microsoft.com/office/drawing/2014/main" xmlns="" id="{D1E4C6D4-84CE-4DDC-AC0F-FEDBD9A4BC7B}"/>
                  </a:ext>
                </a:extLst>
              </p:cNvPr>
              <p:cNvSpPr/>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86" name="Freeform: Shape 185">
                <a:extLst>
                  <a:ext uri="{FF2B5EF4-FFF2-40B4-BE49-F238E27FC236}">
                    <a16:creationId xmlns:a16="http://schemas.microsoft.com/office/drawing/2014/main" xmlns="" id="{0A2F5831-8F83-4A7E-8185-CA727AF7CAA1}"/>
                  </a:ext>
                </a:extLst>
              </p:cNvPr>
              <p:cNvSpPr/>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87" name="Freeform: Shape 186">
                <a:extLst>
                  <a:ext uri="{FF2B5EF4-FFF2-40B4-BE49-F238E27FC236}">
                    <a16:creationId xmlns:a16="http://schemas.microsoft.com/office/drawing/2014/main" xmlns="" id="{33B1C91A-AFEE-4375-83C7-8C346ECB6CB6}"/>
                  </a:ext>
                </a:extLst>
              </p:cNvPr>
              <p:cNvSpPr/>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88" name="Freeform: Shape 187">
                <a:extLst>
                  <a:ext uri="{FF2B5EF4-FFF2-40B4-BE49-F238E27FC236}">
                    <a16:creationId xmlns:a16="http://schemas.microsoft.com/office/drawing/2014/main" xmlns="" id="{8F328456-0E85-48D3-820F-81CCF861C7C0}"/>
                  </a:ext>
                </a:extLst>
              </p:cNvPr>
              <p:cNvSpPr/>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grpSp>
      </p:grpSp>
    </p:spTree>
    <p:extLst>
      <p:ext uri="{BB962C8B-B14F-4D97-AF65-F5344CB8AC3E}">
        <p14:creationId xmlns:p14="http://schemas.microsoft.com/office/powerpoint/2010/main" val="305070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xmlns="" id="{9B6909CF-743B-4DF1-8060-7377C3B0EC96}"/>
              </a:ext>
              <a:ext uri="{C183D7F6-B498-43B3-948B-1728B52AA6E4}">
                <adec:decorative xmlns:adec="http://schemas.microsoft.com/office/drawing/2017/decorative" xmlns="" val="1"/>
              </a:ext>
            </a:extLst>
          </p:cNvPr>
          <p:cNvSpPr/>
          <p:nvPr userDrawn="1"/>
        </p:nvSpPr>
        <p:spPr>
          <a:xfrm>
            <a:off x="1408103" y="-15159"/>
            <a:ext cx="4902679" cy="4616801"/>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grpSp>
        <p:nvGrpSpPr>
          <p:cNvPr id="38" name="Group 37">
            <a:extLst>
              <a:ext uri="{FF2B5EF4-FFF2-40B4-BE49-F238E27FC236}">
                <a16:creationId xmlns:a16="http://schemas.microsoft.com/office/drawing/2014/main" xmlns="" id="{5525794F-443C-40B3-AC9C-14F574B044C9}"/>
              </a:ext>
              <a:ext uri="{C183D7F6-B498-43B3-948B-1728B52AA6E4}">
                <adec:decorative xmlns:adec="http://schemas.microsoft.com/office/drawing/2017/decorative" xmlns="" val="1"/>
              </a:ext>
            </a:extLst>
          </p:cNvPr>
          <p:cNvGrpSpPr/>
          <p:nvPr userDrawn="1"/>
        </p:nvGrpSpPr>
        <p:grpSpPr>
          <a:xfrm>
            <a:off x="0" y="1479558"/>
            <a:ext cx="1861854" cy="717514"/>
            <a:chOff x="0" y="1479558"/>
            <a:chExt cx="1861854" cy="717514"/>
          </a:xfrm>
          <a:solidFill>
            <a:schemeClr val="tx1"/>
          </a:solidFill>
        </p:grpSpPr>
        <p:sp>
          <p:nvSpPr>
            <p:cNvPr id="39" name="Freeform: Shape 38">
              <a:extLst>
                <a:ext uri="{FF2B5EF4-FFF2-40B4-BE49-F238E27FC236}">
                  <a16:creationId xmlns:a16="http://schemas.microsoft.com/office/drawing/2014/main" xmlns="" id="{D60C3E59-61BE-442E-9897-D92166F40D31}"/>
                </a:ext>
              </a:extLst>
            </p:cNvPr>
            <p:cNvSpPr/>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0" name="Freeform: Shape 39">
              <a:extLst>
                <a:ext uri="{FF2B5EF4-FFF2-40B4-BE49-F238E27FC236}">
                  <a16:creationId xmlns:a16="http://schemas.microsoft.com/office/drawing/2014/main" xmlns="" id="{12C7B4DA-5162-484A-9B4D-A784EF13976B}"/>
                </a:ext>
              </a:extLst>
            </p:cNvPr>
            <p:cNvSpPr/>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grpSp>
      <p:sp>
        <p:nvSpPr>
          <p:cNvPr id="41" name="Freeform: Shape 40">
            <a:extLst>
              <a:ext uri="{FF2B5EF4-FFF2-40B4-BE49-F238E27FC236}">
                <a16:creationId xmlns:a16="http://schemas.microsoft.com/office/drawing/2014/main" xmlns="" id="{1E3F66BB-BDA3-4747-BDE0-3D814CBE5AF5}"/>
              </a:ext>
              <a:ext uri="{C183D7F6-B498-43B3-948B-1728B52AA6E4}">
                <adec:decorative xmlns:adec="http://schemas.microsoft.com/office/drawing/2017/decorative" xmlns="" val="1"/>
              </a:ext>
            </a:extLst>
          </p:cNvPr>
          <p:cNvSpPr/>
          <p:nvPr userDrawn="1"/>
        </p:nvSpPr>
        <p:spPr>
          <a:xfrm>
            <a:off x="1417246" y="-12193"/>
            <a:ext cx="4902679" cy="4616801"/>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useBgFill="1">
        <p:nvSpPr>
          <p:cNvPr id="42" name="Freeform: Shape 41">
            <a:extLst>
              <a:ext uri="{FF2B5EF4-FFF2-40B4-BE49-F238E27FC236}">
                <a16:creationId xmlns:a16="http://schemas.microsoft.com/office/drawing/2014/main" xmlns="" id="{FA21FCC9-56C2-419C-BADF-9C928DDAD289}"/>
              </a:ext>
              <a:ext uri="{C183D7F6-B498-43B3-948B-1728B52AA6E4}">
                <adec:decorative xmlns:adec="http://schemas.microsoft.com/office/drawing/2017/decorative" xmlns="" val="1"/>
              </a:ext>
            </a:extLst>
          </p:cNvPr>
          <p:cNvSpPr/>
          <p:nvPr userDrawn="1"/>
        </p:nvSpPr>
        <p:spPr>
          <a:xfrm>
            <a:off x="1305243" y="-12192"/>
            <a:ext cx="4902678" cy="4544235"/>
          </a:xfrm>
          <a:custGeom>
            <a:avLst/>
            <a:gdLst>
              <a:gd name="connsiteX0" fmla="*/ 1529549 w 6355652"/>
              <a:gd name="connsiteY0" fmla="*/ 0 h 5890980"/>
              <a:gd name="connsiteX1" fmla="*/ 4826104 w 6355652"/>
              <a:gd name="connsiteY1" fmla="*/ 0 h 5890980"/>
              <a:gd name="connsiteX2" fmla="*/ 4954579 w 6355652"/>
              <a:gd name="connsiteY2" fmla="*/ 78051 h 5890980"/>
              <a:gd name="connsiteX3" fmla="*/ 6355652 w 6355652"/>
              <a:gd name="connsiteY3" fmla="*/ 2713154 h 5890980"/>
              <a:gd name="connsiteX4" fmla="*/ 3177826 w 6355652"/>
              <a:gd name="connsiteY4" fmla="*/ 5890980 h 5890980"/>
              <a:gd name="connsiteX5" fmla="*/ 0 w 6355652"/>
              <a:gd name="connsiteY5" fmla="*/ 2713154 h 5890980"/>
              <a:gd name="connsiteX6" fmla="*/ 1401073 w 6355652"/>
              <a:gd name="connsiteY6" fmla="*/ 78051 h 589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5890980">
                <a:moveTo>
                  <a:pt x="1529549" y="0"/>
                </a:moveTo>
                <a:lnTo>
                  <a:pt x="4826104" y="0"/>
                </a:lnTo>
                <a:lnTo>
                  <a:pt x="4954579" y="78051"/>
                </a:lnTo>
                <a:cubicBezTo>
                  <a:pt x="5799886" y="649129"/>
                  <a:pt x="6355652" y="1616239"/>
                  <a:pt x="6355652" y="2713154"/>
                </a:cubicBezTo>
                <a:cubicBezTo>
                  <a:pt x="6355652" y="4468219"/>
                  <a:pt x="4932891" y="5890980"/>
                  <a:pt x="3177826" y="5890980"/>
                </a:cubicBezTo>
                <a:cubicBezTo>
                  <a:pt x="1422761" y="5890980"/>
                  <a:pt x="0" y="4468219"/>
                  <a:pt x="0" y="2713154"/>
                </a:cubicBezTo>
                <a:cubicBezTo>
                  <a:pt x="0" y="1616239"/>
                  <a:pt x="555766" y="649129"/>
                  <a:pt x="1401073" y="78051"/>
                </a:cubicBezTo>
                <a:close/>
              </a:path>
            </a:pathLst>
          </a:cu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43" name="Title 1">
            <a:extLst>
              <a:ext uri="{FF2B5EF4-FFF2-40B4-BE49-F238E27FC236}">
                <a16:creationId xmlns:a16="http://schemas.microsoft.com/office/drawing/2014/main" xmlns="" id="{464FCAEB-7D76-4806-B8EA-F97A887CED73}"/>
              </a:ext>
            </a:extLst>
          </p:cNvPr>
          <p:cNvSpPr>
            <a:spLocks noGrp="1"/>
          </p:cNvSpPr>
          <p:nvPr>
            <p:ph type="ctrTitle" hasCustomPrompt="1"/>
          </p:nvPr>
        </p:nvSpPr>
        <p:spPr>
          <a:xfrm>
            <a:off x="1760765" y="324937"/>
            <a:ext cx="4024032" cy="2885715"/>
          </a:xfrm>
        </p:spPr>
        <p:txBody>
          <a:bodyPr/>
          <a:lstStyle>
            <a:lvl1pPr algn="ctr">
              <a:defRPr sz="6000" b="1" spc="1500" baseline="0"/>
            </a:lvl1pPr>
          </a:lstStyle>
          <a:p>
            <a:r>
              <a:rPr lang="en-US" dirty="0"/>
              <a:t>CLICK</a:t>
            </a:r>
            <a:br>
              <a:rPr lang="en-US" dirty="0"/>
            </a:br>
            <a:r>
              <a:rPr lang="en-US" dirty="0"/>
              <a:t>TO ADD TITLE</a:t>
            </a:r>
          </a:p>
        </p:txBody>
      </p:sp>
      <p:sp>
        <p:nvSpPr>
          <p:cNvPr id="44" name="Subtitle 2">
            <a:extLst>
              <a:ext uri="{FF2B5EF4-FFF2-40B4-BE49-F238E27FC236}">
                <a16:creationId xmlns:a16="http://schemas.microsoft.com/office/drawing/2014/main" xmlns="" id="{192D33E3-D5C6-4492-9AB0-13294FD469B1}"/>
              </a:ext>
            </a:extLst>
          </p:cNvPr>
          <p:cNvSpPr>
            <a:spLocks noGrp="1"/>
          </p:cNvSpPr>
          <p:nvPr>
            <p:ph type="subTitle" idx="1" hasCustomPrompt="1"/>
          </p:nvPr>
        </p:nvSpPr>
        <p:spPr>
          <a:xfrm>
            <a:off x="1760765" y="3166312"/>
            <a:ext cx="4024032" cy="771802"/>
          </a:xfrm>
        </p:spPr>
        <p:txBody>
          <a:bodyPr/>
          <a:lstStyle>
            <a:lvl1pPr algn="ctr">
              <a:buFontTx/>
              <a:buNone/>
              <a:defRPr sz="2400" spc="400" baseline="0"/>
            </a:lvl1pPr>
          </a:lstStyle>
          <a:p>
            <a:r>
              <a:rPr lang="en-US" dirty="0"/>
              <a:t>CLICK TO ADD SUBTITLE</a:t>
            </a:r>
          </a:p>
        </p:txBody>
      </p:sp>
      <p:sp>
        <p:nvSpPr>
          <p:cNvPr id="45" name="Graphic 212">
            <a:extLst>
              <a:ext uri="{FF2B5EF4-FFF2-40B4-BE49-F238E27FC236}">
                <a16:creationId xmlns:a16="http://schemas.microsoft.com/office/drawing/2014/main" xmlns="" id="{55253C8E-0DF4-4187-8CFA-8E892B59BEC2}"/>
              </a:ext>
              <a:ext uri="{C183D7F6-B498-43B3-948B-1728B52AA6E4}">
                <adec:decorative xmlns:adec="http://schemas.microsoft.com/office/drawing/2017/decorative" xmlns="" val="1"/>
              </a:ext>
            </a:extLst>
          </p:cNvPr>
          <p:cNvSpPr/>
          <p:nvPr userDrawn="1"/>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46" name="Graphic 212">
            <a:extLst>
              <a:ext uri="{FF2B5EF4-FFF2-40B4-BE49-F238E27FC236}">
                <a16:creationId xmlns:a16="http://schemas.microsoft.com/office/drawing/2014/main" xmlns="" id="{3E81479D-EC31-42B5-A3A1-02155919F878}"/>
              </a:ext>
              <a:ext uri="{C183D7F6-B498-43B3-948B-1728B52AA6E4}">
                <adec:decorative xmlns:adec="http://schemas.microsoft.com/office/drawing/2017/decorative" xmlns="" val="1"/>
              </a:ext>
            </a:extLst>
          </p:cNvPr>
          <p:cNvSpPr/>
          <p:nvPr userDrawn="1"/>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54" name="Oval 53">
            <a:extLst>
              <a:ext uri="{FF2B5EF4-FFF2-40B4-BE49-F238E27FC236}">
                <a16:creationId xmlns:a16="http://schemas.microsoft.com/office/drawing/2014/main" xmlns="" id="{95B72045-B7EA-46A3-BFC1-BED5E2661ABF}"/>
              </a:ext>
              <a:ext uri="{C183D7F6-B498-43B3-948B-1728B52AA6E4}">
                <adec:decorative xmlns:adec="http://schemas.microsoft.com/office/drawing/2017/decorative" xmlns="" val="1"/>
              </a:ext>
            </a:extLst>
          </p:cNvPr>
          <p:cNvSpPr/>
          <p:nvPr userDrawn="1"/>
        </p:nvSpPr>
        <p:spPr>
          <a:xfrm>
            <a:off x="4369124" y="5424608"/>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55" name="Oval 54">
            <a:extLst>
              <a:ext uri="{FF2B5EF4-FFF2-40B4-BE49-F238E27FC236}">
                <a16:creationId xmlns:a16="http://schemas.microsoft.com/office/drawing/2014/main" xmlns="" id="{0F04D741-7B27-4605-B65D-7E8A12D22C5E}"/>
              </a:ext>
              <a:ext uri="{C183D7F6-B498-43B3-948B-1728B52AA6E4}">
                <adec:decorative xmlns:adec="http://schemas.microsoft.com/office/drawing/2017/decorative" xmlns="" val="1"/>
              </a:ext>
            </a:extLst>
          </p:cNvPr>
          <p:cNvSpPr/>
          <p:nvPr userDrawn="1"/>
        </p:nvSpPr>
        <p:spPr>
          <a:xfrm>
            <a:off x="4369124" y="5424608"/>
            <a:ext cx="319941" cy="319941"/>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61" name="Picture Placeholder 60">
            <a:extLst>
              <a:ext uri="{FF2B5EF4-FFF2-40B4-BE49-F238E27FC236}">
                <a16:creationId xmlns:a16="http://schemas.microsoft.com/office/drawing/2014/main" xmlns="" id="{F0483D74-29C5-49E3-B816-46CBA8A93093}"/>
              </a:ext>
            </a:extLst>
          </p:cNvPr>
          <p:cNvSpPr>
            <a:spLocks noGrp="1"/>
          </p:cNvSpPr>
          <p:nvPr>
            <p:ph type="pic" sz="quarter" idx="13"/>
          </p:nvPr>
        </p:nvSpPr>
        <p:spPr>
          <a:xfrm>
            <a:off x="6601855" y="2313765"/>
            <a:ext cx="4773089" cy="4544235"/>
          </a:xfrm>
          <a:custGeom>
            <a:avLst/>
            <a:gdLst>
              <a:gd name="connsiteX0" fmla="*/ 2386544 w 4773089"/>
              <a:gd name="connsiteY0" fmla="*/ 0 h 4544235"/>
              <a:gd name="connsiteX1" fmla="*/ 4773089 w 4773089"/>
              <a:gd name="connsiteY1" fmla="*/ 2386545 h 4544235"/>
              <a:gd name="connsiteX2" fmla="*/ 3524113 w 4773089"/>
              <a:gd name="connsiteY2" fmla="*/ 4485046 h 4544235"/>
              <a:gd name="connsiteX3" fmla="*/ 3401244 w 4773089"/>
              <a:gd name="connsiteY3" fmla="*/ 4544235 h 4544235"/>
              <a:gd name="connsiteX4" fmla="*/ 1371845 w 4773089"/>
              <a:gd name="connsiteY4" fmla="*/ 4544235 h 4544235"/>
              <a:gd name="connsiteX5" fmla="*/ 1248976 w 4773089"/>
              <a:gd name="connsiteY5" fmla="*/ 4485046 h 4544235"/>
              <a:gd name="connsiteX6" fmla="*/ 0 w 4773089"/>
              <a:gd name="connsiteY6" fmla="*/ 2386545 h 4544235"/>
              <a:gd name="connsiteX7" fmla="*/ 2386544 w 4773089"/>
              <a:gd name="connsiteY7" fmla="*/ 0 h 4544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3089" h="4544235">
                <a:moveTo>
                  <a:pt x="2386544" y="0"/>
                </a:moveTo>
                <a:cubicBezTo>
                  <a:pt x="3704596" y="0"/>
                  <a:pt x="4773089" y="1068494"/>
                  <a:pt x="4773089" y="2386545"/>
                </a:cubicBezTo>
                <a:cubicBezTo>
                  <a:pt x="4773089" y="3292705"/>
                  <a:pt x="4268059" y="4080910"/>
                  <a:pt x="3524113" y="4485046"/>
                </a:cubicBezTo>
                <a:lnTo>
                  <a:pt x="3401244" y="4544235"/>
                </a:lnTo>
                <a:lnTo>
                  <a:pt x="1371845" y="4544235"/>
                </a:lnTo>
                <a:lnTo>
                  <a:pt x="1248976" y="4485046"/>
                </a:lnTo>
                <a:cubicBezTo>
                  <a:pt x="505030" y="4080910"/>
                  <a:pt x="0" y="3292705"/>
                  <a:pt x="0" y="2386545"/>
                </a:cubicBezTo>
                <a:cubicBezTo>
                  <a:pt x="0" y="1068494"/>
                  <a:pt x="1068494" y="0"/>
                  <a:pt x="2386544" y="0"/>
                </a:cubicBezTo>
                <a:close/>
              </a:path>
            </a:pathLst>
          </a:custGeom>
          <a:noFill/>
        </p:spPr>
        <p:txBody>
          <a:bodyPr wrap="square">
            <a:noAutofit/>
          </a:bodyPr>
          <a:lstStyle>
            <a:lvl1pPr algn="ctr">
              <a:buFontTx/>
              <a:buNone/>
              <a:defRPr/>
            </a:lvl1pPr>
          </a:lstStyle>
          <a:p>
            <a:r>
              <a:rPr lang="en-US"/>
              <a:t>Click icon to add picture</a:t>
            </a:r>
            <a:endParaRPr lang="en-US" dirty="0"/>
          </a:p>
        </p:txBody>
      </p:sp>
      <p:grpSp>
        <p:nvGrpSpPr>
          <p:cNvPr id="15" name="Graphic 185">
            <a:extLst>
              <a:ext uri="{FF2B5EF4-FFF2-40B4-BE49-F238E27FC236}">
                <a16:creationId xmlns:a16="http://schemas.microsoft.com/office/drawing/2014/main" xmlns="" id="{9659A986-3E9F-4994-8D36-D1B503E2C7A1}"/>
              </a:ext>
              <a:ext uri="{C183D7F6-B498-43B3-948B-1728B52AA6E4}">
                <adec:decorative xmlns:adec="http://schemas.microsoft.com/office/drawing/2017/decorative" xmlns="" val="1"/>
              </a:ext>
            </a:extLst>
          </p:cNvPr>
          <p:cNvGrpSpPr/>
          <p:nvPr userDrawn="1"/>
        </p:nvGrpSpPr>
        <p:grpSpPr>
          <a:xfrm>
            <a:off x="10847710" y="6388311"/>
            <a:ext cx="1054467" cy="469689"/>
            <a:chOff x="9841624" y="4115729"/>
            <a:chExt cx="602170" cy="268223"/>
          </a:xfrm>
          <a:solidFill>
            <a:schemeClr val="tx1"/>
          </a:solidFill>
        </p:grpSpPr>
        <p:sp>
          <p:nvSpPr>
            <p:cNvPr id="16" name="Freeform: Shape 15">
              <a:extLst>
                <a:ext uri="{FF2B5EF4-FFF2-40B4-BE49-F238E27FC236}">
                  <a16:creationId xmlns:a16="http://schemas.microsoft.com/office/drawing/2014/main" xmlns="" id="{6F426D1A-9389-46FC-B066-C6E591C89C7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7" name="Freeform: Shape 16">
              <a:extLst>
                <a:ext uri="{FF2B5EF4-FFF2-40B4-BE49-F238E27FC236}">
                  <a16:creationId xmlns:a16="http://schemas.microsoft.com/office/drawing/2014/main" xmlns="" id="{67883ED4-0FCB-4F63-84F4-0C4F06DC1C24}"/>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8" name="Freeform: Shape 17">
              <a:extLst>
                <a:ext uri="{FF2B5EF4-FFF2-40B4-BE49-F238E27FC236}">
                  <a16:creationId xmlns:a16="http://schemas.microsoft.com/office/drawing/2014/main" xmlns="" id="{A9B6A69C-E38F-4A2E-8302-8744909FCD5D}"/>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9" name="Freeform: Shape 18">
              <a:extLst>
                <a:ext uri="{FF2B5EF4-FFF2-40B4-BE49-F238E27FC236}">
                  <a16:creationId xmlns:a16="http://schemas.microsoft.com/office/drawing/2014/main" xmlns="" id="{BE1B19A3-9111-4F40-98B6-8EEE7D1CE04E}"/>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 name="Freeform: Shape 19">
              <a:extLst>
                <a:ext uri="{FF2B5EF4-FFF2-40B4-BE49-F238E27FC236}">
                  <a16:creationId xmlns:a16="http://schemas.microsoft.com/office/drawing/2014/main" xmlns="" id="{630653FA-2CEA-4F48-8C3D-AB750074BF33}"/>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grpSp>
    </p:spTree>
    <p:extLst>
      <p:ext uri="{BB962C8B-B14F-4D97-AF65-F5344CB8AC3E}">
        <p14:creationId xmlns:p14="http://schemas.microsoft.com/office/powerpoint/2010/main" val="3157303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grpSp>
        <p:nvGrpSpPr>
          <p:cNvPr id="175" name="Group 174">
            <a:extLst>
              <a:ext uri="{FF2B5EF4-FFF2-40B4-BE49-F238E27FC236}">
                <a16:creationId xmlns:a16="http://schemas.microsoft.com/office/drawing/2014/main" xmlns="" id="{FAE6CF7E-C57A-4CC1-92F5-932C54C8D405}"/>
              </a:ext>
              <a:ext uri="{C183D7F6-B498-43B3-948B-1728B52AA6E4}">
                <adec:decorative xmlns:adec="http://schemas.microsoft.com/office/drawing/2017/decorative" xmlns="" val="1"/>
              </a:ext>
            </a:extLst>
          </p:cNvPr>
          <p:cNvGrpSpPr/>
          <p:nvPr userDrawn="1"/>
        </p:nvGrpSpPr>
        <p:grpSpPr>
          <a:xfrm>
            <a:off x="8553423" y="5619750"/>
            <a:ext cx="1295427" cy="1238250"/>
            <a:chOff x="3121343" y="4864099"/>
            <a:chExt cx="2085971" cy="1993901"/>
          </a:xfrm>
          <a:solidFill>
            <a:schemeClr val="accent3">
              <a:alpha val="20000"/>
            </a:schemeClr>
          </a:solidFill>
        </p:grpSpPr>
        <p:sp>
          <p:nvSpPr>
            <p:cNvPr id="176" name="Freeform: Shape 175">
              <a:extLst>
                <a:ext uri="{FF2B5EF4-FFF2-40B4-BE49-F238E27FC236}">
                  <a16:creationId xmlns:a16="http://schemas.microsoft.com/office/drawing/2014/main" xmlns="" id="{346635BB-0BF8-4643-9F1B-010FA1A03E12}"/>
                </a:ext>
              </a:extLst>
            </p:cNvPr>
            <p:cNvSpPr/>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77" name="Freeform: Shape 176">
              <a:extLst>
                <a:ext uri="{FF2B5EF4-FFF2-40B4-BE49-F238E27FC236}">
                  <a16:creationId xmlns:a16="http://schemas.microsoft.com/office/drawing/2014/main" xmlns="" id="{51262E8E-82E0-4624-AFB8-23B54281680A}"/>
                </a:ext>
              </a:extLst>
            </p:cNvPr>
            <p:cNvSpPr/>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78" name="Freeform: Shape 177">
              <a:extLst>
                <a:ext uri="{FF2B5EF4-FFF2-40B4-BE49-F238E27FC236}">
                  <a16:creationId xmlns:a16="http://schemas.microsoft.com/office/drawing/2014/main" xmlns="" id="{04EB1CCB-9D2B-433C-A6A6-31EF2FD52707}"/>
                </a:ext>
              </a:extLst>
            </p:cNvPr>
            <p:cNvSpPr/>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79" name="Freeform: Shape 178">
              <a:extLst>
                <a:ext uri="{FF2B5EF4-FFF2-40B4-BE49-F238E27FC236}">
                  <a16:creationId xmlns:a16="http://schemas.microsoft.com/office/drawing/2014/main" xmlns="" id="{2E32FBF0-95B3-491B-98C2-1FA51CB41D86}"/>
                </a:ext>
              </a:extLst>
            </p:cNvPr>
            <p:cNvSpPr/>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80" name="Freeform: Shape 179">
              <a:extLst>
                <a:ext uri="{FF2B5EF4-FFF2-40B4-BE49-F238E27FC236}">
                  <a16:creationId xmlns:a16="http://schemas.microsoft.com/office/drawing/2014/main" xmlns="" id="{175C8DFE-88AC-4A43-8617-6981B300741C}"/>
                </a:ext>
              </a:extLst>
            </p:cNvPr>
            <p:cNvSpPr/>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81" name="Freeform: Shape 180">
              <a:extLst>
                <a:ext uri="{FF2B5EF4-FFF2-40B4-BE49-F238E27FC236}">
                  <a16:creationId xmlns:a16="http://schemas.microsoft.com/office/drawing/2014/main" xmlns="" id="{5B21DC5C-19E3-4D2E-90AA-635A88E641CD}"/>
                </a:ext>
              </a:extLst>
            </p:cNvPr>
            <p:cNvSpPr/>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82" name="Freeform: Shape 181">
              <a:extLst>
                <a:ext uri="{FF2B5EF4-FFF2-40B4-BE49-F238E27FC236}">
                  <a16:creationId xmlns:a16="http://schemas.microsoft.com/office/drawing/2014/main" xmlns="" id="{C26FCF53-F438-4A58-8FD2-CAE3D52D4AE0}"/>
                </a:ext>
              </a:extLst>
            </p:cNvPr>
            <p:cNvSpPr/>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83" name="Freeform: Shape 182">
              <a:extLst>
                <a:ext uri="{FF2B5EF4-FFF2-40B4-BE49-F238E27FC236}">
                  <a16:creationId xmlns:a16="http://schemas.microsoft.com/office/drawing/2014/main" xmlns="" id="{C765ABAF-84C1-42E2-99D9-929B7EC508BF}"/>
                </a:ext>
              </a:extLst>
            </p:cNvPr>
            <p:cNvSpPr/>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84" name="Freeform: Shape 183">
              <a:extLst>
                <a:ext uri="{FF2B5EF4-FFF2-40B4-BE49-F238E27FC236}">
                  <a16:creationId xmlns:a16="http://schemas.microsoft.com/office/drawing/2014/main" xmlns="" id="{B42C9D2F-6284-4BD9-BCFF-5C32F7FDF984}"/>
                </a:ext>
              </a:extLst>
            </p:cNvPr>
            <p:cNvSpPr/>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85" name="Freeform: Shape 184">
              <a:extLst>
                <a:ext uri="{FF2B5EF4-FFF2-40B4-BE49-F238E27FC236}">
                  <a16:creationId xmlns:a16="http://schemas.microsoft.com/office/drawing/2014/main" xmlns="" id="{1C3E7263-685E-46D8-A7F6-E632D38676D9}"/>
                </a:ext>
              </a:extLst>
            </p:cNvPr>
            <p:cNvSpPr/>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86" name="Freeform: Shape 185">
              <a:extLst>
                <a:ext uri="{FF2B5EF4-FFF2-40B4-BE49-F238E27FC236}">
                  <a16:creationId xmlns:a16="http://schemas.microsoft.com/office/drawing/2014/main" xmlns="" id="{990B5B3D-13E1-4E49-8B22-2E4206621B28}"/>
                </a:ext>
              </a:extLst>
            </p:cNvPr>
            <p:cNvSpPr/>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87" name="Freeform: Shape 186">
              <a:extLst>
                <a:ext uri="{FF2B5EF4-FFF2-40B4-BE49-F238E27FC236}">
                  <a16:creationId xmlns:a16="http://schemas.microsoft.com/office/drawing/2014/main" xmlns="" id="{4670F691-09A7-4616-8803-51D0BF1D4994}"/>
                </a:ext>
              </a:extLst>
            </p:cNvPr>
            <p:cNvSpPr/>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88" name="Freeform: Shape 187">
              <a:extLst>
                <a:ext uri="{FF2B5EF4-FFF2-40B4-BE49-F238E27FC236}">
                  <a16:creationId xmlns:a16="http://schemas.microsoft.com/office/drawing/2014/main" xmlns="" id="{7E456B34-1D7D-46B7-9864-E6F3D5EEF702}"/>
                </a:ext>
              </a:extLst>
            </p:cNvPr>
            <p:cNvSpPr/>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grpSp>
      <p:sp>
        <p:nvSpPr>
          <p:cNvPr id="2" name="Freeform: Shape 1">
            <a:extLst>
              <a:ext uri="{FF2B5EF4-FFF2-40B4-BE49-F238E27FC236}">
                <a16:creationId xmlns:a16="http://schemas.microsoft.com/office/drawing/2014/main" xmlns="" id="{88347124-F829-49F3-A411-9BDBF2A03C8A}"/>
              </a:ext>
              <a:ext uri="{C183D7F6-B498-43B3-948B-1728B52AA6E4}">
                <adec:decorative xmlns:adec="http://schemas.microsoft.com/office/drawing/2017/decorative" xmlns="" val="1"/>
              </a:ext>
            </a:extLst>
          </p:cNvPr>
          <p:cNvSpPr/>
          <p:nvPr userDrawn="1"/>
        </p:nvSpPr>
        <p:spPr>
          <a:xfrm rot="10800000">
            <a:off x="4221" y="-4221"/>
            <a:ext cx="1098147" cy="1053618"/>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grpSp>
        <p:nvGrpSpPr>
          <p:cNvPr id="23" name="Graphic 38">
            <a:extLst>
              <a:ext uri="{FF2B5EF4-FFF2-40B4-BE49-F238E27FC236}">
                <a16:creationId xmlns:a16="http://schemas.microsoft.com/office/drawing/2014/main" xmlns="" id="{9F14A5DD-2657-4346-AC8D-77FFFA0A1DB8}"/>
              </a:ext>
              <a:ext uri="{C183D7F6-B498-43B3-948B-1728B52AA6E4}">
                <adec:decorative xmlns:adec="http://schemas.microsoft.com/office/drawing/2017/decorative" xmlns="" val="1"/>
              </a:ext>
            </a:extLst>
          </p:cNvPr>
          <p:cNvGrpSpPr/>
          <p:nvPr userDrawn="1"/>
        </p:nvGrpSpPr>
        <p:grpSpPr>
          <a:xfrm>
            <a:off x="5983704" y="400019"/>
            <a:ext cx="1910252" cy="709661"/>
            <a:chOff x="2267504" y="2540250"/>
            <a:chExt cx="1990951" cy="739641"/>
          </a:xfrm>
          <a:solidFill>
            <a:schemeClr val="tx2"/>
          </a:solidFill>
        </p:grpSpPr>
        <p:sp>
          <p:nvSpPr>
            <p:cNvPr id="24" name="Freeform: Shape 23">
              <a:extLst>
                <a:ext uri="{FF2B5EF4-FFF2-40B4-BE49-F238E27FC236}">
                  <a16:creationId xmlns:a16="http://schemas.microsoft.com/office/drawing/2014/main" xmlns="" id="{0D472844-E6F3-47F6-B54F-5B2F665A6392}"/>
                </a:ext>
              </a:extLst>
            </p:cNvPr>
            <p:cNvSpPr/>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 name="Freeform: Shape 24">
              <a:extLst>
                <a:ext uri="{FF2B5EF4-FFF2-40B4-BE49-F238E27FC236}">
                  <a16:creationId xmlns:a16="http://schemas.microsoft.com/office/drawing/2014/main" xmlns="" id="{7939D725-4408-4EAA-BD85-8B6A289020D8}"/>
                </a:ext>
              </a:extLst>
            </p:cNvPr>
            <p:cNvSpPr/>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grpSp>
      <p:sp>
        <p:nvSpPr>
          <p:cNvPr id="28" name="Title 1">
            <a:extLst>
              <a:ext uri="{FF2B5EF4-FFF2-40B4-BE49-F238E27FC236}">
                <a16:creationId xmlns:a16="http://schemas.microsoft.com/office/drawing/2014/main" xmlns="" id="{7792A114-7099-4B73-8CFF-1CD310B6C293}"/>
              </a:ext>
            </a:extLst>
          </p:cNvPr>
          <p:cNvSpPr>
            <a:spLocks noGrp="1"/>
          </p:cNvSpPr>
          <p:nvPr>
            <p:ph type="title" hasCustomPrompt="1"/>
          </p:nvPr>
        </p:nvSpPr>
        <p:spPr>
          <a:xfrm>
            <a:off x="1292868" y="358614"/>
            <a:ext cx="4150804" cy="1431000"/>
          </a:xfrm>
        </p:spPr>
        <p:txBody>
          <a:bodyPr anchor="t"/>
          <a:lstStyle>
            <a:lvl1pPr>
              <a:defRPr/>
            </a:lvl1pPr>
          </a:lstStyle>
          <a:p>
            <a:r>
              <a:rPr lang="en-US" dirty="0"/>
              <a:t>Click to add title</a:t>
            </a:r>
          </a:p>
        </p:txBody>
      </p:sp>
      <p:sp>
        <p:nvSpPr>
          <p:cNvPr id="190" name="Date Placeholder 178">
            <a:extLst>
              <a:ext uri="{FF2B5EF4-FFF2-40B4-BE49-F238E27FC236}">
                <a16:creationId xmlns:a16="http://schemas.microsoft.com/office/drawing/2014/main" xmlns="" id="{D3ABC542-2E09-4DFF-BDC3-4E62CADE0205}"/>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a:ln>
                  <a:noFill/>
                </a:ln>
                <a:solidFill>
                  <a:prstClr val="black">
                    <a:tint val="75000"/>
                  </a:prstClr>
                </a:solidFill>
                <a:effectLst/>
                <a:uLnTx/>
                <a:uFillTx/>
                <a:latin typeface="Source Sans Pro"/>
                <a:cs typeface="+mn-cs"/>
              </a:rPr>
              <a:t>2/1/20XX</a:t>
            </a:r>
            <a:endParaRPr kumimoji="0" lang="en-US"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
        <p:nvSpPr>
          <p:cNvPr id="191" name="Footer Placeholder 179">
            <a:extLst>
              <a:ext uri="{FF2B5EF4-FFF2-40B4-BE49-F238E27FC236}">
                <a16:creationId xmlns:a16="http://schemas.microsoft.com/office/drawing/2014/main" xmlns="" id="{EE59BB7C-0E79-4D99-98A2-6B6BB261A89C}"/>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dirty="0">
                <a:ln>
                  <a:noFill/>
                </a:ln>
                <a:solidFill>
                  <a:prstClr val="black">
                    <a:tint val="75000"/>
                  </a:prstClr>
                </a:solidFill>
                <a:effectLst/>
                <a:uLnTx/>
                <a:uFillTx/>
                <a:latin typeface="Source Sans Pro"/>
                <a:cs typeface="+mn-cs"/>
              </a:rPr>
              <a:t>PRESENTATION TITLE</a:t>
            </a:r>
          </a:p>
        </p:txBody>
      </p:sp>
      <p:sp>
        <p:nvSpPr>
          <p:cNvPr id="192" name="Slide Number Placeholder 180">
            <a:extLst>
              <a:ext uri="{FF2B5EF4-FFF2-40B4-BE49-F238E27FC236}">
                <a16:creationId xmlns:a16="http://schemas.microsoft.com/office/drawing/2014/main" xmlns="" id="{28A48916-E63A-42EF-B5F2-0212F4E255B0}"/>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Tree>
    <p:extLst>
      <p:ext uri="{BB962C8B-B14F-4D97-AF65-F5344CB8AC3E}">
        <p14:creationId xmlns:p14="http://schemas.microsoft.com/office/powerpoint/2010/main" val="547717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grpSp>
        <p:nvGrpSpPr>
          <p:cNvPr id="23" name="Graphic 38">
            <a:extLst>
              <a:ext uri="{FF2B5EF4-FFF2-40B4-BE49-F238E27FC236}">
                <a16:creationId xmlns:a16="http://schemas.microsoft.com/office/drawing/2014/main" xmlns="" id="{3E8CD31A-1394-452A-9559-656ECA14585A}"/>
              </a:ext>
              <a:ext uri="{C183D7F6-B498-43B3-948B-1728B52AA6E4}">
                <adec:decorative xmlns:adec="http://schemas.microsoft.com/office/drawing/2017/decorative" xmlns="" val="1"/>
              </a:ext>
            </a:extLst>
          </p:cNvPr>
          <p:cNvGrpSpPr/>
          <p:nvPr userDrawn="1"/>
        </p:nvGrpSpPr>
        <p:grpSpPr>
          <a:xfrm>
            <a:off x="5983704" y="400019"/>
            <a:ext cx="1910252" cy="709661"/>
            <a:chOff x="2267504" y="2540250"/>
            <a:chExt cx="1990951" cy="739641"/>
          </a:xfrm>
          <a:solidFill>
            <a:schemeClr val="tx2"/>
          </a:solidFill>
        </p:grpSpPr>
        <p:sp>
          <p:nvSpPr>
            <p:cNvPr id="24" name="Freeform: Shape 23">
              <a:extLst>
                <a:ext uri="{FF2B5EF4-FFF2-40B4-BE49-F238E27FC236}">
                  <a16:creationId xmlns:a16="http://schemas.microsoft.com/office/drawing/2014/main" xmlns="" id="{85E4E1EC-F0F2-4B35-9091-2F6FA0A0F7A0}"/>
                </a:ext>
              </a:extLst>
            </p:cNvPr>
            <p:cNvSpPr/>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 name="Freeform: Shape 24">
              <a:extLst>
                <a:ext uri="{FF2B5EF4-FFF2-40B4-BE49-F238E27FC236}">
                  <a16:creationId xmlns:a16="http://schemas.microsoft.com/office/drawing/2014/main" xmlns="" id="{26AA8D4E-47DD-4F4A-A460-D2D3D52A6F83}"/>
                </a:ext>
              </a:extLst>
            </p:cNvPr>
            <p:cNvSpPr/>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grpSp>
      <p:grpSp>
        <p:nvGrpSpPr>
          <p:cNvPr id="26" name="Group 25">
            <a:extLst>
              <a:ext uri="{FF2B5EF4-FFF2-40B4-BE49-F238E27FC236}">
                <a16:creationId xmlns:a16="http://schemas.microsoft.com/office/drawing/2014/main" xmlns="" id="{4CDB39CA-1C6B-4D29-8511-53EB2EE2C24C}"/>
              </a:ext>
              <a:ext uri="{C183D7F6-B498-43B3-948B-1728B52AA6E4}">
                <adec:decorative xmlns:adec="http://schemas.microsoft.com/office/drawing/2017/decorative" xmlns="" val="1"/>
              </a:ext>
            </a:extLst>
          </p:cNvPr>
          <p:cNvGrpSpPr/>
          <p:nvPr userDrawn="1"/>
        </p:nvGrpSpPr>
        <p:grpSpPr>
          <a:xfrm>
            <a:off x="8553423" y="5619750"/>
            <a:ext cx="1295427" cy="1238250"/>
            <a:chOff x="3121343" y="4864099"/>
            <a:chExt cx="2085971" cy="1993901"/>
          </a:xfrm>
          <a:solidFill>
            <a:schemeClr val="accent3">
              <a:alpha val="20000"/>
            </a:schemeClr>
          </a:solidFill>
        </p:grpSpPr>
        <p:sp>
          <p:nvSpPr>
            <p:cNvPr id="27" name="Freeform: Shape 26">
              <a:extLst>
                <a:ext uri="{FF2B5EF4-FFF2-40B4-BE49-F238E27FC236}">
                  <a16:creationId xmlns:a16="http://schemas.microsoft.com/office/drawing/2014/main" xmlns="" id="{913293D6-0ECB-489A-A405-EAE446F30E8A}"/>
                </a:ext>
              </a:extLst>
            </p:cNvPr>
            <p:cNvSpPr/>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28" name="Freeform: Shape 27">
              <a:extLst>
                <a:ext uri="{FF2B5EF4-FFF2-40B4-BE49-F238E27FC236}">
                  <a16:creationId xmlns:a16="http://schemas.microsoft.com/office/drawing/2014/main" xmlns="" id="{84505F60-82CB-4E69-9408-A65B5BE7C98C}"/>
                </a:ext>
              </a:extLst>
            </p:cNvPr>
            <p:cNvSpPr/>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29" name="Freeform: Shape 28">
              <a:extLst>
                <a:ext uri="{FF2B5EF4-FFF2-40B4-BE49-F238E27FC236}">
                  <a16:creationId xmlns:a16="http://schemas.microsoft.com/office/drawing/2014/main" xmlns="" id="{CE3B5578-536F-4B38-89D2-C859EFB9E536}"/>
                </a:ext>
              </a:extLst>
            </p:cNvPr>
            <p:cNvSpPr/>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30" name="Freeform: Shape 29">
              <a:extLst>
                <a:ext uri="{FF2B5EF4-FFF2-40B4-BE49-F238E27FC236}">
                  <a16:creationId xmlns:a16="http://schemas.microsoft.com/office/drawing/2014/main" xmlns="" id="{321C8DF3-1F8E-4B0D-B578-67D7E3A7F797}"/>
                </a:ext>
              </a:extLst>
            </p:cNvPr>
            <p:cNvSpPr/>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48" name="Freeform: Shape 47">
              <a:extLst>
                <a:ext uri="{FF2B5EF4-FFF2-40B4-BE49-F238E27FC236}">
                  <a16:creationId xmlns:a16="http://schemas.microsoft.com/office/drawing/2014/main" xmlns="" id="{3EF634BD-8B6E-4470-B471-CCD9D52208E9}"/>
                </a:ext>
              </a:extLst>
            </p:cNvPr>
            <p:cNvSpPr/>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49" name="Freeform: Shape 48">
              <a:extLst>
                <a:ext uri="{FF2B5EF4-FFF2-40B4-BE49-F238E27FC236}">
                  <a16:creationId xmlns:a16="http://schemas.microsoft.com/office/drawing/2014/main" xmlns="" id="{6D4EA52A-34A3-4161-A9CE-86569A099639}"/>
                </a:ext>
              </a:extLst>
            </p:cNvPr>
            <p:cNvSpPr/>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50" name="Freeform: Shape 49">
              <a:extLst>
                <a:ext uri="{FF2B5EF4-FFF2-40B4-BE49-F238E27FC236}">
                  <a16:creationId xmlns:a16="http://schemas.microsoft.com/office/drawing/2014/main" xmlns="" id="{89F976BC-5664-4D19-8DC2-C83D9F201025}"/>
                </a:ext>
              </a:extLst>
            </p:cNvPr>
            <p:cNvSpPr/>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51" name="Freeform: Shape 50">
              <a:extLst>
                <a:ext uri="{FF2B5EF4-FFF2-40B4-BE49-F238E27FC236}">
                  <a16:creationId xmlns:a16="http://schemas.microsoft.com/office/drawing/2014/main" xmlns="" id="{4FE844F3-0151-483D-A445-DF19C1CA237C}"/>
                </a:ext>
              </a:extLst>
            </p:cNvPr>
            <p:cNvSpPr/>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52" name="Freeform: Shape 51">
              <a:extLst>
                <a:ext uri="{FF2B5EF4-FFF2-40B4-BE49-F238E27FC236}">
                  <a16:creationId xmlns:a16="http://schemas.microsoft.com/office/drawing/2014/main" xmlns="" id="{3602D36A-92EE-4D58-8B1E-A7C32FA38A81}"/>
                </a:ext>
              </a:extLst>
            </p:cNvPr>
            <p:cNvSpPr/>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53" name="Freeform: Shape 52">
              <a:extLst>
                <a:ext uri="{FF2B5EF4-FFF2-40B4-BE49-F238E27FC236}">
                  <a16:creationId xmlns:a16="http://schemas.microsoft.com/office/drawing/2014/main" xmlns="" id="{54D3E311-8682-432D-96C1-892E0A7B846F}"/>
                </a:ext>
              </a:extLst>
            </p:cNvPr>
            <p:cNvSpPr/>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54" name="Freeform: Shape 53">
              <a:extLst>
                <a:ext uri="{FF2B5EF4-FFF2-40B4-BE49-F238E27FC236}">
                  <a16:creationId xmlns:a16="http://schemas.microsoft.com/office/drawing/2014/main" xmlns="" id="{2F6A277D-D709-4AAD-A2BE-7F002BC0B1A4}"/>
                </a:ext>
              </a:extLst>
            </p:cNvPr>
            <p:cNvSpPr/>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55" name="Freeform: Shape 54">
              <a:extLst>
                <a:ext uri="{FF2B5EF4-FFF2-40B4-BE49-F238E27FC236}">
                  <a16:creationId xmlns:a16="http://schemas.microsoft.com/office/drawing/2014/main" xmlns="" id="{692A7F87-C5D7-4B71-8667-833F96C3F294}"/>
                </a:ext>
              </a:extLst>
            </p:cNvPr>
            <p:cNvSpPr/>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56" name="Freeform: Shape 55">
              <a:extLst>
                <a:ext uri="{FF2B5EF4-FFF2-40B4-BE49-F238E27FC236}">
                  <a16:creationId xmlns:a16="http://schemas.microsoft.com/office/drawing/2014/main" xmlns="" id="{74ABB7F8-185E-406E-84D5-2ADDC019320A}"/>
                </a:ext>
              </a:extLst>
            </p:cNvPr>
            <p:cNvSpPr/>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grpSp>
      <p:sp>
        <p:nvSpPr>
          <p:cNvPr id="2" name="Freeform: Shape 1">
            <a:extLst>
              <a:ext uri="{FF2B5EF4-FFF2-40B4-BE49-F238E27FC236}">
                <a16:creationId xmlns:a16="http://schemas.microsoft.com/office/drawing/2014/main" xmlns="" id="{32343BE2-F9F3-467E-BAC0-182941FCBCD2}"/>
              </a:ext>
              <a:ext uri="{C183D7F6-B498-43B3-948B-1728B52AA6E4}">
                <adec:decorative xmlns:adec="http://schemas.microsoft.com/office/drawing/2017/decorative" xmlns="" val="1"/>
              </a:ext>
            </a:extLst>
          </p:cNvPr>
          <p:cNvSpPr/>
          <p:nvPr userDrawn="1"/>
        </p:nvSpPr>
        <p:spPr>
          <a:xfrm rot="10800000">
            <a:off x="4221" y="-4221"/>
            <a:ext cx="1098147" cy="1053618"/>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3" name="Title 1">
            <a:extLst>
              <a:ext uri="{FF2B5EF4-FFF2-40B4-BE49-F238E27FC236}">
                <a16:creationId xmlns:a16="http://schemas.microsoft.com/office/drawing/2014/main" xmlns="" id="{3193E6E4-C8EE-470B-AABB-B46374938AA4}"/>
              </a:ext>
            </a:extLst>
          </p:cNvPr>
          <p:cNvSpPr>
            <a:spLocks noGrp="1"/>
          </p:cNvSpPr>
          <p:nvPr>
            <p:ph type="title" hasCustomPrompt="1"/>
          </p:nvPr>
        </p:nvSpPr>
        <p:spPr>
          <a:xfrm>
            <a:off x="1292868" y="358614"/>
            <a:ext cx="4150804" cy="1431000"/>
          </a:xfrm>
        </p:spPr>
        <p:txBody>
          <a:bodyPr anchor="t"/>
          <a:lstStyle>
            <a:lvl1pPr>
              <a:defRPr/>
            </a:lvl1pPr>
          </a:lstStyle>
          <a:p>
            <a:r>
              <a:rPr lang="en-US" dirty="0"/>
              <a:t>Click to add title</a:t>
            </a:r>
          </a:p>
        </p:txBody>
      </p:sp>
      <p:sp>
        <p:nvSpPr>
          <p:cNvPr id="31" name="Date Placeholder 178">
            <a:extLst>
              <a:ext uri="{FF2B5EF4-FFF2-40B4-BE49-F238E27FC236}">
                <a16:creationId xmlns:a16="http://schemas.microsoft.com/office/drawing/2014/main" xmlns="" id="{9BFD1C1A-363C-4909-95D6-9AF44B452A54}"/>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a:ln>
                  <a:noFill/>
                </a:ln>
                <a:solidFill>
                  <a:prstClr val="black">
                    <a:tint val="75000"/>
                  </a:prstClr>
                </a:solidFill>
                <a:effectLst/>
                <a:uLnTx/>
                <a:uFillTx/>
                <a:latin typeface="Source Sans Pro"/>
                <a:cs typeface="+mn-cs"/>
              </a:rPr>
              <a:t>2/1/20XX</a:t>
            </a:r>
            <a:endParaRPr kumimoji="0" lang="en-US"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
        <p:nvSpPr>
          <p:cNvPr id="32" name="Footer Placeholder 179">
            <a:extLst>
              <a:ext uri="{FF2B5EF4-FFF2-40B4-BE49-F238E27FC236}">
                <a16:creationId xmlns:a16="http://schemas.microsoft.com/office/drawing/2014/main" xmlns="" id="{77213597-1706-40A7-8726-C468FB7F4388}"/>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dirty="0">
                <a:ln>
                  <a:noFill/>
                </a:ln>
                <a:solidFill>
                  <a:prstClr val="black">
                    <a:tint val="75000"/>
                  </a:prstClr>
                </a:solidFill>
                <a:effectLst/>
                <a:uLnTx/>
                <a:uFillTx/>
                <a:latin typeface="Source Sans Pro"/>
                <a:cs typeface="+mn-cs"/>
              </a:rPr>
              <a:t>PRESENTATION TITLE</a:t>
            </a:r>
          </a:p>
        </p:txBody>
      </p:sp>
      <p:sp>
        <p:nvSpPr>
          <p:cNvPr id="33" name="Slide Number Placeholder 180">
            <a:extLst>
              <a:ext uri="{FF2B5EF4-FFF2-40B4-BE49-F238E27FC236}">
                <a16:creationId xmlns:a16="http://schemas.microsoft.com/office/drawing/2014/main" xmlns="" id="{1BB201C7-C50B-4E2B-95EF-E5FFAF698DBA}"/>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Tree>
    <p:extLst>
      <p:ext uri="{BB962C8B-B14F-4D97-AF65-F5344CB8AC3E}">
        <p14:creationId xmlns:p14="http://schemas.microsoft.com/office/powerpoint/2010/main" val="404045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xmlns="" id="{8AD96798-1C42-49B1-99B2-BD7FA12760FC}"/>
              </a:ext>
              <a:ext uri="{C183D7F6-B498-43B3-948B-1728B52AA6E4}">
                <adec:decorative xmlns:adec="http://schemas.microsoft.com/office/drawing/2017/decorative" xmlns="" val="1"/>
              </a:ext>
            </a:extLst>
          </p:cNvPr>
          <p:cNvSpPr/>
          <p:nvPr userDrawn="1"/>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80BD"/>
              </a:solidFill>
              <a:effectLst/>
              <a:uLnTx/>
              <a:uFillTx/>
              <a:latin typeface="Source Sans Pro"/>
              <a:ea typeface="+mn-ea"/>
              <a:cs typeface="+mn-cs"/>
            </a:endParaRPr>
          </a:p>
        </p:txBody>
      </p:sp>
      <p:sp>
        <p:nvSpPr>
          <p:cNvPr id="18" name="Title 1">
            <a:extLst>
              <a:ext uri="{FF2B5EF4-FFF2-40B4-BE49-F238E27FC236}">
                <a16:creationId xmlns:a16="http://schemas.microsoft.com/office/drawing/2014/main" xmlns="" id="{00FC1B25-A4F4-4E8E-931D-D383946C91FC}"/>
              </a:ext>
            </a:extLst>
          </p:cNvPr>
          <p:cNvSpPr>
            <a:spLocks noGrp="1"/>
          </p:cNvSpPr>
          <p:nvPr>
            <p:ph type="title"/>
          </p:nvPr>
        </p:nvSpPr>
        <p:spPr>
          <a:xfrm>
            <a:off x="2838271" y="1010170"/>
            <a:ext cx="5178019" cy="3713638"/>
          </a:xfrm>
        </p:spPr>
        <p:txBody>
          <a:bodyPr anchor="ctr"/>
          <a:lstStyle>
            <a:lvl1pPr algn="ctr">
              <a:lnSpc>
                <a:spcPct val="100000"/>
              </a:lnSpc>
              <a:defRPr/>
            </a:lvl1pPr>
          </a:lstStyle>
          <a:p>
            <a:r>
              <a:rPr lang="en-US"/>
              <a:t>Click to edit Master title style</a:t>
            </a:r>
            <a:endParaRPr lang="en-US" dirty="0"/>
          </a:p>
        </p:txBody>
      </p:sp>
      <p:sp>
        <p:nvSpPr>
          <p:cNvPr id="36" name="Text Placeholder 34">
            <a:extLst>
              <a:ext uri="{FF2B5EF4-FFF2-40B4-BE49-F238E27FC236}">
                <a16:creationId xmlns:a16="http://schemas.microsoft.com/office/drawing/2014/main" xmlns="" id="{72818B4A-C05A-428C-A790-B75EA386A25F}"/>
              </a:ext>
            </a:extLst>
          </p:cNvPr>
          <p:cNvSpPr>
            <a:spLocks noGrp="1"/>
          </p:cNvSpPr>
          <p:nvPr>
            <p:ph type="body" sz="quarter" idx="13" hasCustomPrompt="1"/>
          </p:nvPr>
        </p:nvSpPr>
        <p:spPr>
          <a:xfrm>
            <a:off x="2838044" y="4914900"/>
            <a:ext cx="5178514" cy="819076"/>
          </a:xfrm>
        </p:spPr>
        <p:txBody>
          <a:bodyPr/>
          <a:lstStyle>
            <a:lvl1pPr algn="ctr">
              <a:buFontTx/>
              <a:buNone/>
              <a:defRPr/>
            </a:lvl1pPr>
          </a:lstStyle>
          <a:p>
            <a:pPr lvl="0"/>
            <a:r>
              <a:rPr lang="en-US" dirty="0"/>
              <a:t>Click to add text</a:t>
            </a:r>
          </a:p>
        </p:txBody>
      </p:sp>
      <p:sp>
        <p:nvSpPr>
          <p:cNvPr id="19" name="Freeform: Shape 18">
            <a:extLst>
              <a:ext uri="{FF2B5EF4-FFF2-40B4-BE49-F238E27FC236}">
                <a16:creationId xmlns:a16="http://schemas.microsoft.com/office/drawing/2014/main" xmlns="" id="{176E197B-E174-4C9D-87E5-0B9B08708760}"/>
              </a:ext>
              <a:ext uri="{C183D7F6-B498-43B3-948B-1728B52AA6E4}">
                <adec:decorative xmlns:adec="http://schemas.microsoft.com/office/drawing/2017/decorative" xmlns="" val="1"/>
              </a:ext>
            </a:extLst>
          </p:cNvPr>
          <p:cNvSpPr/>
          <p:nvPr userDrawn="1"/>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 name="Freeform: Shape 19">
            <a:extLst>
              <a:ext uri="{FF2B5EF4-FFF2-40B4-BE49-F238E27FC236}">
                <a16:creationId xmlns:a16="http://schemas.microsoft.com/office/drawing/2014/main" xmlns="" id="{517AB840-B4B7-452B-B062-6C9CF8426132}"/>
              </a:ext>
              <a:ext uri="{C183D7F6-B498-43B3-948B-1728B52AA6E4}">
                <adec:decorative xmlns:adec="http://schemas.microsoft.com/office/drawing/2017/decorative" xmlns="" val="1"/>
              </a:ext>
            </a:extLst>
          </p:cNvPr>
          <p:cNvSpPr/>
          <p:nvPr userDrawn="1"/>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 name="Freeform: Shape 21">
            <a:extLst>
              <a:ext uri="{FF2B5EF4-FFF2-40B4-BE49-F238E27FC236}">
                <a16:creationId xmlns:a16="http://schemas.microsoft.com/office/drawing/2014/main" xmlns="" id="{9FE5D1B6-33F6-4BAA-9D02-679E176F39C4}"/>
              </a:ext>
              <a:ext uri="{C183D7F6-B498-43B3-948B-1728B52AA6E4}">
                <adec:decorative xmlns:adec="http://schemas.microsoft.com/office/drawing/2017/decorative" xmlns="" val="1"/>
              </a:ext>
            </a:extLst>
          </p:cNvPr>
          <p:cNvSpPr/>
          <p:nvPr userDrawn="1"/>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80BD"/>
              </a:solidFill>
              <a:effectLst/>
              <a:uLnTx/>
              <a:uFillTx/>
              <a:latin typeface="Source Sans Pro"/>
              <a:ea typeface="+mn-ea"/>
              <a:cs typeface="+mn-cs"/>
            </a:endParaRPr>
          </a:p>
        </p:txBody>
      </p:sp>
      <p:sp>
        <p:nvSpPr>
          <p:cNvPr id="23" name="Freeform: Shape 22">
            <a:extLst>
              <a:ext uri="{FF2B5EF4-FFF2-40B4-BE49-F238E27FC236}">
                <a16:creationId xmlns:a16="http://schemas.microsoft.com/office/drawing/2014/main" xmlns="" id="{0DCCBCA1-466D-44C6-93ED-2E02B623DB05}"/>
              </a:ext>
              <a:ext uri="{C183D7F6-B498-43B3-948B-1728B52AA6E4}">
                <adec:decorative xmlns:adec="http://schemas.microsoft.com/office/drawing/2017/decorative" xmlns="" val="1"/>
              </a:ext>
            </a:extLst>
          </p:cNvPr>
          <p:cNvSpPr/>
          <p:nvPr userDrawn="1"/>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24" name="Freeform: Shape 23">
            <a:extLst>
              <a:ext uri="{FF2B5EF4-FFF2-40B4-BE49-F238E27FC236}">
                <a16:creationId xmlns:a16="http://schemas.microsoft.com/office/drawing/2014/main" xmlns="" id="{2CC7CBB9-9855-4B27-93BF-506D5D17E85B}"/>
              </a:ext>
              <a:ext uri="{C183D7F6-B498-43B3-948B-1728B52AA6E4}">
                <adec:decorative xmlns:adec="http://schemas.microsoft.com/office/drawing/2017/decorative" xmlns="" val="1"/>
              </a:ext>
            </a:extLst>
          </p:cNvPr>
          <p:cNvSpPr/>
          <p:nvPr userDrawn="1"/>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26" name="Date Placeholder 178">
            <a:extLst>
              <a:ext uri="{FF2B5EF4-FFF2-40B4-BE49-F238E27FC236}">
                <a16:creationId xmlns:a16="http://schemas.microsoft.com/office/drawing/2014/main" xmlns="" id="{D3B95CCB-4EDF-4C85-82FC-E5FD2A4715E6}"/>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a:ln>
                  <a:noFill/>
                </a:ln>
                <a:solidFill>
                  <a:prstClr val="black">
                    <a:tint val="75000"/>
                  </a:prstClr>
                </a:solidFill>
                <a:effectLst/>
                <a:uLnTx/>
                <a:uFillTx/>
                <a:latin typeface="Source Sans Pro"/>
                <a:cs typeface="+mn-cs"/>
              </a:rPr>
              <a:t>2/1/20XX</a:t>
            </a:r>
            <a:endParaRPr kumimoji="0" lang="en-US"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
        <p:nvSpPr>
          <p:cNvPr id="27" name="Footer Placeholder 179">
            <a:extLst>
              <a:ext uri="{FF2B5EF4-FFF2-40B4-BE49-F238E27FC236}">
                <a16:creationId xmlns:a16="http://schemas.microsoft.com/office/drawing/2014/main" xmlns="" id="{D8096E0F-A3CE-40F7-AA9D-B43562213203}"/>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dirty="0">
                <a:ln>
                  <a:noFill/>
                </a:ln>
                <a:solidFill>
                  <a:prstClr val="black">
                    <a:tint val="75000"/>
                  </a:prstClr>
                </a:solidFill>
                <a:effectLst/>
                <a:uLnTx/>
                <a:uFillTx/>
                <a:latin typeface="Source Sans Pro"/>
                <a:cs typeface="+mn-cs"/>
              </a:rPr>
              <a:t>PRESENTATION TITLE</a:t>
            </a:r>
          </a:p>
        </p:txBody>
      </p:sp>
      <p:grpSp>
        <p:nvGrpSpPr>
          <p:cNvPr id="28" name="Graphic 185">
            <a:extLst>
              <a:ext uri="{FF2B5EF4-FFF2-40B4-BE49-F238E27FC236}">
                <a16:creationId xmlns:a16="http://schemas.microsoft.com/office/drawing/2014/main" xmlns="" id="{59F51AE6-E003-46BA-A25A-6AFBDC3E73DA}"/>
              </a:ext>
              <a:ext uri="{C183D7F6-B498-43B3-948B-1728B52AA6E4}">
                <adec:decorative xmlns:adec="http://schemas.microsoft.com/office/drawing/2017/decorative" xmlns="" val="1"/>
              </a:ext>
            </a:extLst>
          </p:cNvPr>
          <p:cNvGrpSpPr/>
          <p:nvPr userDrawn="1"/>
        </p:nvGrpSpPr>
        <p:grpSpPr>
          <a:xfrm>
            <a:off x="10428621" y="5660492"/>
            <a:ext cx="1054467" cy="469689"/>
            <a:chOff x="9841624" y="4115729"/>
            <a:chExt cx="602170" cy="268223"/>
          </a:xfrm>
          <a:solidFill>
            <a:schemeClr val="tx1"/>
          </a:solidFill>
        </p:grpSpPr>
        <p:sp>
          <p:nvSpPr>
            <p:cNvPr id="29" name="Freeform: Shape 28">
              <a:extLst>
                <a:ext uri="{FF2B5EF4-FFF2-40B4-BE49-F238E27FC236}">
                  <a16:creationId xmlns:a16="http://schemas.microsoft.com/office/drawing/2014/main" xmlns="" id="{03F73C8B-6AB5-41EB-99EA-3C94CBEBB481}"/>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 name="Freeform: Shape 29">
              <a:extLst>
                <a:ext uri="{FF2B5EF4-FFF2-40B4-BE49-F238E27FC236}">
                  <a16:creationId xmlns:a16="http://schemas.microsoft.com/office/drawing/2014/main" xmlns="" id="{1A666D36-3657-4085-84AA-126594195C1A}"/>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 name="Freeform: Shape 30">
              <a:extLst>
                <a:ext uri="{FF2B5EF4-FFF2-40B4-BE49-F238E27FC236}">
                  <a16:creationId xmlns:a16="http://schemas.microsoft.com/office/drawing/2014/main" xmlns="" id="{B12CF5CD-903D-4879-BBD3-A79140E8186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2" name="Freeform: Shape 31">
              <a:extLst>
                <a:ext uri="{FF2B5EF4-FFF2-40B4-BE49-F238E27FC236}">
                  <a16:creationId xmlns:a16="http://schemas.microsoft.com/office/drawing/2014/main" xmlns="" id="{9EF969CD-CBA7-44B8-9544-660D7487A3D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3" name="Freeform: Shape 32">
              <a:extLst>
                <a:ext uri="{FF2B5EF4-FFF2-40B4-BE49-F238E27FC236}">
                  <a16:creationId xmlns:a16="http://schemas.microsoft.com/office/drawing/2014/main" xmlns="" id="{6E91C2FB-38ED-4DF7-8F1F-3211A0592A47}"/>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grpSp>
      <p:sp>
        <p:nvSpPr>
          <p:cNvPr id="34" name="Slide Number Placeholder 180">
            <a:extLst>
              <a:ext uri="{FF2B5EF4-FFF2-40B4-BE49-F238E27FC236}">
                <a16:creationId xmlns:a16="http://schemas.microsoft.com/office/drawing/2014/main" xmlns="" id="{383FF74A-FDDF-4768-9C1E-E6F3E66228E9}"/>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en-US" sz="1200" b="1" i="0" u="none" strike="noStrike" kern="1200" cap="all" spc="100" normalizeH="0" baseline="0" noProof="0" smtClean="0">
                <a:ln>
                  <a:noFill/>
                </a:ln>
                <a:solidFill>
                  <a:srgbClr val="898989"/>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all" spc="100" normalizeH="0" baseline="0" noProof="0" dirty="0">
              <a:ln>
                <a:noFill/>
              </a:ln>
              <a:solidFill>
                <a:srgbClr val="898989"/>
              </a:solidFill>
              <a:effectLst/>
              <a:uLnTx/>
              <a:uFillTx/>
              <a:latin typeface="Source Sans Pro"/>
              <a:cs typeface="+mn-cs"/>
            </a:endParaRPr>
          </a:p>
        </p:txBody>
      </p:sp>
    </p:spTree>
    <p:extLst>
      <p:ext uri="{BB962C8B-B14F-4D97-AF65-F5344CB8AC3E}">
        <p14:creationId xmlns:p14="http://schemas.microsoft.com/office/powerpoint/2010/main" val="3997350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56" name="Title 1">
            <a:extLst>
              <a:ext uri="{FF2B5EF4-FFF2-40B4-BE49-F238E27FC236}">
                <a16:creationId xmlns:a16="http://schemas.microsoft.com/office/drawing/2014/main" xmlns="" id="{08711333-F819-4928-8BA2-B03A1D7447F6}"/>
              </a:ext>
            </a:extLst>
          </p:cNvPr>
          <p:cNvSpPr>
            <a:spLocks noGrp="1"/>
          </p:cNvSpPr>
          <p:nvPr>
            <p:ph type="title"/>
          </p:nvPr>
        </p:nvSpPr>
        <p:spPr>
          <a:xfrm>
            <a:off x="1331088" y="565739"/>
            <a:ext cx="9745883" cy="1124949"/>
          </a:xfrm>
        </p:spPr>
        <p:txBody>
          <a:bodyPr/>
          <a:lstStyle/>
          <a:p>
            <a:r>
              <a:rPr lang="en-US"/>
              <a:t>Click to edit Master title style</a:t>
            </a:r>
            <a:endParaRPr lang="en-US" dirty="0"/>
          </a:p>
        </p:txBody>
      </p:sp>
      <p:grpSp>
        <p:nvGrpSpPr>
          <p:cNvPr id="2" name="Group 1">
            <a:extLst>
              <a:ext uri="{FF2B5EF4-FFF2-40B4-BE49-F238E27FC236}">
                <a16:creationId xmlns:a16="http://schemas.microsoft.com/office/drawing/2014/main" xmlns="" id="{B4DCAA54-A920-4F7D-B1F9-E60E950DBAE8}"/>
              </a:ext>
              <a:ext uri="{C183D7F6-B498-43B3-948B-1728B52AA6E4}">
                <adec:decorative xmlns:adec="http://schemas.microsoft.com/office/drawing/2017/decorative" xmlns="" val="1"/>
              </a:ext>
            </a:extLst>
          </p:cNvPr>
          <p:cNvGrpSpPr/>
          <p:nvPr userDrawn="1"/>
        </p:nvGrpSpPr>
        <p:grpSpPr>
          <a:xfrm>
            <a:off x="0" y="681037"/>
            <a:ext cx="1170294" cy="709661"/>
            <a:chOff x="0" y="681037"/>
            <a:chExt cx="1170294" cy="709661"/>
          </a:xfrm>
        </p:grpSpPr>
        <p:sp>
          <p:nvSpPr>
            <p:cNvPr id="57" name="Freeform: Shape 56">
              <a:extLst>
                <a:ext uri="{FF2B5EF4-FFF2-40B4-BE49-F238E27FC236}">
                  <a16:creationId xmlns:a16="http://schemas.microsoft.com/office/drawing/2014/main" xmlns="" id="{28633F80-7150-4830-B036-FED561D8ABD2}"/>
                </a:ext>
                <a:ext uri="{C183D7F6-B498-43B3-948B-1728B52AA6E4}">
                  <adec:decorative xmlns:adec="http://schemas.microsoft.com/office/drawing/2017/decorative" xmlns="" val="1"/>
                </a:ext>
              </a:extLst>
            </p:cNvPr>
            <p:cNvSpPr/>
            <p:nvPr userDrawn="1"/>
          </p:nvSpPr>
          <p:spPr>
            <a:xfrm>
              <a:off x="0" y="681037"/>
              <a:ext cx="1170294" cy="274629"/>
            </a:xfrm>
            <a:custGeom>
              <a:avLst/>
              <a:gdLst>
                <a:gd name="connsiteX0" fmla="*/ 453342 w 1170294"/>
                <a:gd name="connsiteY0" fmla="*/ 0 h 274629"/>
                <a:gd name="connsiteX1" fmla="*/ 689085 w 1170294"/>
                <a:gd name="connsiteY1" fmla="*/ 235744 h 274629"/>
                <a:gd name="connsiteX2" fmla="*/ 924829 w 1170294"/>
                <a:gd name="connsiteY2" fmla="*/ 0 h 274629"/>
                <a:gd name="connsiteX3" fmla="*/ 1170294 w 1170294"/>
                <a:gd name="connsiteY3" fmla="*/ 24546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577 h 274629"/>
                <a:gd name="connsiteX11" fmla="*/ 215168 w 1170294"/>
                <a:gd name="connsiteY11" fmla="*/ 23574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58" name="Freeform: Shape 57">
              <a:extLst>
                <a:ext uri="{FF2B5EF4-FFF2-40B4-BE49-F238E27FC236}">
                  <a16:creationId xmlns:a16="http://schemas.microsoft.com/office/drawing/2014/main" xmlns="" id="{984D32A8-76C6-4D70-887B-EC3211AD33EB}"/>
                </a:ext>
                <a:ext uri="{C183D7F6-B498-43B3-948B-1728B52AA6E4}">
                  <adec:decorative xmlns:adec="http://schemas.microsoft.com/office/drawing/2017/decorative" xmlns="" val="1"/>
                </a:ext>
              </a:extLst>
            </p:cNvPr>
            <p:cNvSpPr/>
            <p:nvPr userDrawn="1"/>
          </p:nvSpPr>
          <p:spPr>
            <a:xfrm>
              <a:off x="0" y="1116069"/>
              <a:ext cx="1170294" cy="274629"/>
            </a:xfrm>
            <a:custGeom>
              <a:avLst/>
              <a:gdLst>
                <a:gd name="connsiteX0" fmla="*/ 453342 w 1170294"/>
                <a:gd name="connsiteY0" fmla="*/ 0 h 274629"/>
                <a:gd name="connsiteX1" fmla="*/ 689085 w 1170294"/>
                <a:gd name="connsiteY1" fmla="*/ 238174 h 274629"/>
                <a:gd name="connsiteX2" fmla="*/ 924829 w 1170294"/>
                <a:gd name="connsiteY2" fmla="*/ 0 h 274629"/>
                <a:gd name="connsiteX3" fmla="*/ 1170294 w 1170294"/>
                <a:gd name="connsiteY3" fmla="*/ 24789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789 h 274629"/>
                <a:gd name="connsiteX11" fmla="*/ 215168 w 1170294"/>
                <a:gd name="connsiteY11" fmla="*/ 23817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grpSp>
      <p:sp>
        <p:nvSpPr>
          <p:cNvPr id="59" name="Oval 58">
            <a:extLst>
              <a:ext uri="{FF2B5EF4-FFF2-40B4-BE49-F238E27FC236}">
                <a16:creationId xmlns:a16="http://schemas.microsoft.com/office/drawing/2014/main" xmlns="" id="{9C9F9430-37D6-4AED-B459-D6F6251D0C09}"/>
              </a:ext>
              <a:ext uri="{C183D7F6-B498-43B3-948B-1728B52AA6E4}">
                <adec:decorative xmlns:adec="http://schemas.microsoft.com/office/drawing/2017/decorative" xmlns="" val="1"/>
              </a:ext>
            </a:extLst>
          </p:cNvPr>
          <p:cNvSpPr/>
          <p:nvPr userDrawn="1"/>
        </p:nvSpPr>
        <p:spPr>
          <a:xfrm>
            <a:off x="11590389"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60" name="Oval 59">
            <a:extLst>
              <a:ext uri="{FF2B5EF4-FFF2-40B4-BE49-F238E27FC236}">
                <a16:creationId xmlns:a16="http://schemas.microsoft.com/office/drawing/2014/main" xmlns="" id="{EEDFE717-6A4F-4FD1-ABBF-5807E71F53F6}"/>
              </a:ext>
              <a:ext uri="{C183D7F6-B498-43B3-948B-1728B52AA6E4}">
                <adec:decorative xmlns:adec="http://schemas.microsoft.com/office/drawing/2017/decorative" xmlns="" val="1"/>
              </a:ext>
            </a:extLst>
          </p:cNvPr>
          <p:cNvSpPr/>
          <p:nvPr userDrawn="1"/>
        </p:nvSpPr>
        <p:spPr>
          <a:xfrm>
            <a:off x="11559544" y="5991329"/>
            <a:ext cx="365021" cy="36502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61" name="Date Placeholder 10">
            <a:extLst>
              <a:ext uri="{FF2B5EF4-FFF2-40B4-BE49-F238E27FC236}">
                <a16:creationId xmlns:a16="http://schemas.microsoft.com/office/drawing/2014/main" xmlns="" id="{26FBD0C2-9C38-4891-92F3-5AF6CD04E3E1}"/>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a:ln>
                  <a:noFill/>
                </a:ln>
                <a:solidFill>
                  <a:prstClr val="black">
                    <a:tint val="75000"/>
                  </a:prstClr>
                </a:solidFill>
                <a:effectLst/>
                <a:uLnTx/>
                <a:uFillTx/>
                <a:latin typeface="Source Sans Pro"/>
                <a:cs typeface="+mn-cs"/>
              </a:rPr>
              <a:t>2/1/20XX</a:t>
            </a:r>
            <a:endParaRPr kumimoji="0" lang="en-US"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
        <p:nvSpPr>
          <p:cNvPr id="62" name="Footer Placeholder 11">
            <a:extLst>
              <a:ext uri="{FF2B5EF4-FFF2-40B4-BE49-F238E27FC236}">
                <a16:creationId xmlns:a16="http://schemas.microsoft.com/office/drawing/2014/main" xmlns="" id="{5C6A806B-2B18-4D3B-8215-624EE91DAC38}"/>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dirty="0">
                <a:ln>
                  <a:noFill/>
                </a:ln>
                <a:solidFill>
                  <a:prstClr val="black">
                    <a:tint val="75000"/>
                  </a:prstClr>
                </a:solidFill>
                <a:effectLst/>
                <a:uLnTx/>
                <a:uFillTx/>
                <a:latin typeface="Source Sans Pro"/>
                <a:cs typeface="+mn-cs"/>
              </a:rPr>
              <a:t>PRESENTATION TITLE</a:t>
            </a:r>
          </a:p>
        </p:txBody>
      </p:sp>
      <p:sp>
        <p:nvSpPr>
          <p:cNvPr id="63" name="Slide Number Placeholder 12">
            <a:extLst>
              <a:ext uri="{FF2B5EF4-FFF2-40B4-BE49-F238E27FC236}">
                <a16:creationId xmlns:a16="http://schemas.microsoft.com/office/drawing/2014/main" xmlns="" id="{54E3AE0A-2F47-4B51-8F32-46ABDC574FFB}"/>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67E29-1480-472A-9FC5-C4768A52587C}" type="slidenum">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all" spc="100" normalizeH="0" baseline="0" noProof="0" dirty="0">
              <a:ln>
                <a:noFill/>
              </a:ln>
              <a:solidFill>
                <a:prstClr val="black">
                  <a:tint val="75000"/>
                </a:prstClr>
              </a:solidFill>
              <a:effectLst/>
              <a:uLnTx/>
              <a:uFillTx/>
              <a:latin typeface="Source Sans Pro"/>
              <a:cs typeface="+mn-cs"/>
            </a:endParaRPr>
          </a:p>
        </p:txBody>
      </p:sp>
      <p:grpSp>
        <p:nvGrpSpPr>
          <p:cNvPr id="11" name="Graphic 4">
            <a:extLst>
              <a:ext uri="{FF2B5EF4-FFF2-40B4-BE49-F238E27FC236}">
                <a16:creationId xmlns:a16="http://schemas.microsoft.com/office/drawing/2014/main" xmlns="" id="{A160D36B-90B2-4E2E-9A07-AFC4CC77ED14}"/>
              </a:ext>
              <a:ext uri="{C183D7F6-B498-43B3-948B-1728B52AA6E4}">
                <adec:decorative xmlns:adec="http://schemas.microsoft.com/office/drawing/2017/decorative" xmlns="" val="1"/>
              </a:ext>
            </a:extLst>
          </p:cNvPr>
          <p:cNvGrpSpPr/>
          <p:nvPr userDrawn="1"/>
        </p:nvGrpSpPr>
        <p:grpSpPr>
          <a:xfrm>
            <a:off x="10510458" y="477557"/>
            <a:ext cx="975170" cy="975170"/>
            <a:chOff x="5829300" y="3162300"/>
            <a:chExt cx="532257" cy="532257"/>
          </a:xfrm>
          <a:solidFill>
            <a:schemeClr val="tx1"/>
          </a:solidFill>
        </p:grpSpPr>
        <p:sp>
          <p:nvSpPr>
            <p:cNvPr id="12" name="Freeform: Shape 11">
              <a:extLst>
                <a:ext uri="{FF2B5EF4-FFF2-40B4-BE49-F238E27FC236}">
                  <a16:creationId xmlns:a16="http://schemas.microsoft.com/office/drawing/2014/main" xmlns="" id="{CADA6DC8-A018-4A16-84AF-9E2E74CD757D}"/>
                </a:ext>
              </a:extLst>
            </p:cNvPr>
            <p:cNvSpPr/>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3" name="Freeform: Shape 12">
              <a:extLst>
                <a:ext uri="{FF2B5EF4-FFF2-40B4-BE49-F238E27FC236}">
                  <a16:creationId xmlns:a16="http://schemas.microsoft.com/office/drawing/2014/main" xmlns="" id="{8C1308F7-B76A-4EC2-94B2-3D7A71B62604}"/>
                </a:ext>
              </a:extLst>
            </p:cNvPr>
            <p:cNvSpPr/>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4" name="Freeform: Shape 13">
              <a:extLst>
                <a:ext uri="{FF2B5EF4-FFF2-40B4-BE49-F238E27FC236}">
                  <a16:creationId xmlns:a16="http://schemas.microsoft.com/office/drawing/2014/main" xmlns="" id="{98E3532C-7781-4159-A3A0-A2DE72CA6DBA}"/>
                </a:ext>
              </a:extLst>
            </p:cNvPr>
            <p:cNvSpPr/>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5" name="Freeform: Shape 14">
              <a:extLst>
                <a:ext uri="{FF2B5EF4-FFF2-40B4-BE49-F238E27FC236}">
                  <a16:creationId xmlns:a16="http://schemas.microsoft.com/office/drawing/2014/main" xmlns="" id="{98D647FB-029D-4D71-B4E4-6D74FCB09C4D}"/>
                </a:ext>
              </a:extLst>
            </p:cNvPr>
            <p:cNvSpPr/>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6" name="Freeform: Shape 15">
              <a:extLst>
                <a:ext uri="{FF2B5EF4-FFF2-40B4-BE49-F238E27FC236}">
                  <a16:creationId xmlns:a16="http://schemas.microsoft.com/office/drawing/2014/main" xmlns="" id="{216A1C6D-37E7-47A0-814C-A09DC1123684}"/>
                </a:ext>
              </a:extLst>
            </p:cNvPr>
            <p:cNvSpPr/>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7" name="Freeform: Shape 16">
              <a:extLst>
                <a:ext uri="{FF2B5EF4-FFF2-40B4-BE49-F238E27FC236}">
                  <a16:creationId xmlns:a16="http://schemas.microsoft.com/office/drawing/2014/main" xmlns="" id="{22759DEC-2103-4E2C-A470-F4AF6E5E3E87}"/>
                </a:ext>
              </a:extLst>
            </p:cNvPr>
            <p:cNvSpPr/>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8" name="Freeform: Shape 17">
              <a:extLst>
                <a:ext uri="{FF2B5EF4-FFF2-40B4-BE49-F238E27FC236}">
                  <a16:creationId xmlns:a16="http://schemas.microsoft.com/office/drawing/2014/main" xmlns="" id="{788AE222-CCAD-4233-9F97-67021E530758}"/>
                </a:ext>
              </a:extLst>
            </p:cNvPr>
            <p:cNvSpPr/>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9" name="Freeform: Shape 18">
              <a:extLst>
                <a:ext uri="{FF2B5EF4-FFF2-40B4-BE49-F238E27FC236}">
                  <a16:creationId xmlns:a16="http://schemas.microsoft.com/office/drawing/2014/main" xmlns="" id="{8610EC41-7752-4C40-99E0-1B5FEA90EB0E}"/>
                </a:ext>
              </a:extLst>
            </p:cNvPr>
            <p:cNvSpPr/>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 name="Freeform: Shape 19">
              <a:extLst>
                <a:ext uri="{FF2B5EF4-FFF2-40B4-BE49-F238E27FC236}">
                  <a16:creationId xmlns:a16="http://schemas.microsoft.com/office/drawing/2014/main" xmlns="" id="{5AA370E4-6378-438E-96A5-93A548F17E99}"/>
                </a:ext>
              </a:extLst>
            </p:cNvPr>
            <p:cNvSpPr/>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 name="Freeform: Shape 20">
              <a:extLst>
                <a:ext uri="{FF2B5EF4-FFF2-40B4-BE49-F238E27FC236}">
                  <a16:creationId xmlns:a16="http://schemas.microsoft.com/office/drawing/2014/main" xmlns="" id="{2DC8BEFB-4BE0-44E4-B9EE-B9433675ED5D}"/>
                </a:ext>
              </a:extLst>
            </p:cNvPr>
            <p:cNvSpPr/>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 name="Freeform: Shape 21">
              <a:extLst>
                <a:ext uri="{FF2B5EF4-FFF2-40B4-BE49-F238E27FC236}">
                  <a16:creationId xmlns:a16="http://schemas.microsoft.com/office/drawing/2014/main" xmlns="" id="{C5C187D8-7DEF-4A4B-AEBD-0148B131FA7B}"/>
                </a:ext>
              </a:extLst>
            </p:cNvPr>
            <p:cNvSpPr/>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 name="Freeform: Shape 22">
              <a:extLst>
                <a:ext uri="{FF2B5EF4-FFF2-40B4-BE49-F238E27FC236}">
                  <a16:creationId xmlns:a16="http://schemas.microsoft.com/office/drawing/2014/main" xmlns="" id="{721C4DD4-9A7B-4D13-905C-4D8287BFC226}"/>
                </a:ext>
              </a:extLst>
            </p:cNvPr>
            <p:cNvSpPr/>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4" name="Freeform: Shape 23">
              <a:extLst>
                <a:ext uri="{FF2B5EF4-FFF2-40B4-BE49-F238E27FC236}">
                  <a16:creationId xmlns:a16="http://schemas.microsoft.com/office/drawing/2014/main" xmlns="" id="{CB37570A-3C94-4E36-97CE-A23E9672578E}"/>
                </a:ext>
              </a:extLst>
            </p:cNvPr>
            <p:cNvSpPr/>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grpSp>
    </p:spTree>
    <p:extLst>
      <p:ext uri="{BB962C8B-B14F-4D97-AF65-F5344CB8AC3E}">
        <p14:creationId xmlns:p14="http://schemas.microsoft.com/office/powerpoint/2010/main" val="4200981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grpSp>
        <p:nvGrpSpPr>
          <p:cNvPr id="34" name="Graphic 4">
            <a:extLst>
              <a:ext uri="{FF2B5EF4-FFF2-40B4-BE49-F238E27FC236}">
                <a16:creationId xmlns:a16="http://schemas.microsoft.com/office/drawing/2014/main" xmlns="" id="{F6919F4A-127D-4827-9E80-D8662425CC16}"/>
              </a:ext>
              <a:ext uri="{C183D7F6-B498-43B3-948B-1728B52AA6E4}">
                <adec:decorative xmlns:adec="http://schemas.microsoft.com/office/drawing/2017/decorative" xmlns="" val="1"/>
              </a:ext>
            </a:extLst>
          </p:cNvPr>
          <p:cNvGrpSpPr/>
          <p:nvPr userDrawn="1"/>
        </p:nvGrpSpPr>
        <p:grpSpPr>
          <a:xfrm>
            <a:off x="10510458" y="477557"/>
            <a:ext cx="975170" cy="975170"/>
            <a:chOff x="5829300" y="3162300"/>
            <a:chExt cx="532257" cy="532257"/>
          </a:xfrm>
          <a:solidFill>
            <a:schemeClr val="tx1"/>
          </a:solidFill>
        </p:grpSpPr>
        <p:sp>
          <p:nvSpPr>
            <p:cNvPr id="35" name="Freeform: Shape 34">
              <a:extLst>
                <a:ext uri="{FF2B5EF4-FFF2-40B4-BE49-F238E27FC236}">
                  <a16:creationId xmlns:a16="http://schemas.microsoft.com/office/drawing/2014/main" xmlns="" id="{E4F0C362-E345-4C93-8DBC-55525E213FE2}"/>
                </a:ext>
              </a:extLst>
            </p:cNvPr>
            <p:cNvSpPr/>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6" name="Freeform: Shape 35">
              <a:extLst>
                <a:ext uri="{FF2B5EF4-FFF2-40B4-BE49-F238E27FC236}">
                  <a16:creationId xmlns:a16="http://schemas.microsoft.com/office/drawing/2014/main" xmlns="" id="{246589FF-4A9D-484E-95B0-A0C39A326BFF}"/>
                </a:ext>
              </a:extLst>
            </p:cNvPr>
            <p:cNvSpPr/>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7" name="Freeform: Shape 36">
              <a:extLst>
                <a:ext uri="{FF2B5EF4-FFF2-40B4-BE49-F238E27FC236}">
                  <a16:creationId xmlns:a16="http://schemas.microsoft.com/office/drawing/2014/main" xmlns="" id="{CCC09BAE-0430-4149-BDEC-23DD9C37ACC2}"/>
                </a:ext>
              </a:extLst>
            </p:cNvPr>
            <p:cNvSpPr/>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8" name="Freeform: Shape 37">
              <a:extLst>
                <a:ext uri="{FF2B5EF4-FFF2-40B4-BE49-F238E27FC236}">
                  <a16:creationId xmlns:a16="http://schemas.microsoft.com/office/drawing/2014/main" xmlns="" id="{4F6CC180-FC7F-4A8E-BACC-034FD0C68CA9}"/>
                </a:ext>
              </a:extLst>
            </p:cNvPr>
            <p:cNvSpPr/>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9" name="Freeform: Shape 38">
              <a:extLst>
                <a:ext uri="{FF2B5EF4-FFF2-40B4-BE49-F238E27FC236}">
                  <a16:creationId xmlns:a16="http://schemas.microsoft.com/office/drawing/2014/main" xmlns="" id="{A137FFAD-2383-4411-A9CD-B0DCBF8452F9}"/>
                </a:ext>
              </a:extLst>
            </p:cNvPr>
            <p:cNvSpPr/>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0" name="Freeform: Shape 39">
              <a:extLst>
                <a:ext uri="{FF2B5EF4-FFF2-40B4-BE49-F238E27FC236}">
                  <a16:creationId xmlns:a16="http://schemas.microsoft.com/office/drawing/2014/main" xmlns="" id="{6F7ADA10-97E6-406B-955B-4DF941688C55}"/>
                </a:ext>
              </a:extLst>
            </p:cNvPr>
            <p:cNvSpPr/>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1" name="Freeform: Shape 40">
              <a:extLst>
                <a:ext uri="{FF2B5EF4-FFF2-40B4-BE49-F238E27FC236}">
                  <a16:creationId xmlns:a16="http://schemas.microsoft.com/office/drawing/2014/main" xmlns="" id="{E5ED4958-089A-40EE-BEF8-D2DA3283FE41}"/>
                </a:ext>
              </a:extLst>
            </p:cNvPr>
            <p:cNvSpPr/>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2" name="Freeform: Shape 41">
              <a:extLst>
                <a:ext uri="{FF2B5EF4-FFF2-40B4-BE49-F238E27FC236}">
                  <a16:creationId xmlns:a16="http://schemas.microsoft.com/office/drawing/2014/main" xmlns="" id="{6BBC70D8-0977-4E3E-BDCC-5DB32F534597}"/>
                </a:ext>
              </a:extLst>
            </p:cNvPr>
            <p:cNvSpPr/>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3" name="Freeform: Shape 42">
              <a:extLst>
                <a:ext uri="{FF2B5EF4-FFF2-40B4-BE49-F238E27FC236}">
                  <a16:creationId xmlns:a16="http://schemas.microsoft.com/office/drawing/2014/main" xmlns="" id="{22F37D25-C4FD-4978-AE31-636891A33D69}"/>
                </a:ext>
              </a:extLst>
            </p:cNvPr>
            <p:cNvSpPr/>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4" name="Freeform: Shape 43">
              <a:extLst>
                <a:ext uri="{FF2B5EF4-FFF2-40B4-BE49-F238E27FC236}">
                  <a16:creationId xmlns:a16="http://schemas.microsoft.com/office/drawing/2014/main" xmlns="" id="{42DD3606-BA69-4959-9335-377E9AA120FF}"/>
                </a:ext>
              </a:extLst>
            </p:cNvPr>
            <p:cNvSpPr/>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5" name="Freeform: Shape 44">
              <a:extLst>
                <a:ext uri="{FF2B5EF4-FFF2-40B4-BE49-F238E27FC236}">
                  <a16:creationId xmlns:a16="http://schemas.microsoft.com/office/drawing/2014/main" xmlns="" id="{F5B11ABC-F37E-4946-9A7B-90D363182626}"/>
                </a:ext>
              </a:extLst>
            </p:cNvPr>
            <p:cNvSpPr/>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6" name="Freeform: Shape 45">
              <a:extLst>
                <a:ext uri="{FF2B5EF4-FFF2-40B4-BE49-F238E27FC236}">
                  <a16:creationId xmlns:a16="http://schemas.microsoft.com/office/drawing/2014/main" xmlns="" id="{D86B1D23-2F36-4086-9CF7-D76D833D2282}"/>
                </a:ext>
              </a:extLst>
            </p:cNvPr>
            <p:cNvSpPr/>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7" name="Freeform: Shape 46">
              <a:extLst>
                <a:ext uri="{FF2B5EF4-FFF2-40B4-BE49-F238E27FC236}">
                  <a16:creationId xmlns:a16="http://schemas.microsoft.com/office/drawing/2014/main" xmlns="" id="{A3AE423B-5BB8-454B-B2D6-85AE6185C587}"/>
                </a:ext>
              </a:extLst>
            </p:cNvPr>
            <p:cNvSpPr/>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grpSp>
      <p:grpSp>
        <p:nvGrpSpPr>
          <p:cNvPr id="52" name="Group 51">
            <a:extLst>
              <a:ext uri="{FF2B5EF4-FFF2-40B4-BE49-F238E27FC236}">
                <a16:creationId xmlns:a16="http://schemas.microsoft.com/office/drawing/2014/main" xmlns="" id="{3BF87D25-4424-40BA-B114-A4FB8BDFE843}"/>
              </a:ext>
              <a:ext uri="{C183D7F6-B498-43B3-948B-1728B52AA6E4}">
                <adec:decorative xmlns:adec="http://schemas.microsoft.com/office/drawing/2017/decorative" xmlns="" val="1"/>
              </a:ext>
            </a:extLst>
          </p:cNvPr>
          <p:cNvGrpSpPr/>
          <p:nvPr userDrawn="1"/>
        </p:nvGrpSpPr>
        <p:grpSpPr>
          <a:xfrm>
            <a:off x="0" y="681037"/>
            <a:ext cx="1170294" cy="709661"/>
            <a:chOff x="0" y="681037"/>
            <a:chExt cx="1170294" cy="709661"/>
          </a:xfrm>
        </p:grpSpPr>
        <p:sp>
          <p:nvSpPr>
            <p:cNvPr id="53" name="Freeform: Shape 52">
              <a:extLst>
                <a:ext uri="{FF2B5EF4-FFF2-40B4-BE49-F238E27FC236}">
                  <a16:creationId xmlns:a16="http://schemas.microsoft.com/office/drawing/2014/main" xmlns="" id="{B567477D-2972-4718-B0A2-9FC97531B87F}"/>
                </a:ext>
                <a:ext uri="{C183D7F6-B498-43B3-948B-1728B52AA6E4}">
                  <adec:decorative xmlns:adec="http://schemas.microsoft.com/office/drawing/2017/decorative" xmlns="" val="1"/>
                </a:ext>
              </a:extLst>
            </p:cNvPr>
            <p:cNvSpPr/>
            <p:nvPr userDrawn="1"/>
          </p:nvSpPr>
          <p:spPr>
            <a:xfrm>
              <a:off x="0" y="681037"/>
              <a:ext cx="1170294" cy="274629"/>
            </a:xfrm>
            <a:custGeom>
              <a:avLst/>
              <a:gdLst>
                <a:gd name="connsiteX0" fmla="*/ 453342 w 1170294"/>
                <a:gd name="connsiteY0" fmla="*/ 0 h 274629"/>
                <a:gd name="connsiteX1" fmla="*/ 689085 w 1170294"/>
                <a:gd name="connsiteY1" fmla="*/ 235744 h 274629"/>
                <a:gd name="connsiteX2" fmla="*/ 924829 w 1170294"/>
                <a:gd name="connsiteY2" fmla="*/ 0 h 274629"/>
                <a:gd name="connsiteX3" fmla="*/ 1170294 w 1170294"/>
                <a:gd name="connsiteY3" fmla="*/ 24546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577 h 274629"/>
                <a:gd name="connsiteX11" fmla="*/ 215168 w 1170294"/>
                <a:gd name="connsiteY11" fmla="*/ 23574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54" name="Freeform: Shape 53">
              <a:extLst>
                <a:ext uri="{FF2B5EF4-FFF2-40B4-BE49-F238E27FC236}">
                  <a16:creationId xmlns:a16="http://schemas.microsoft.com/office/drawing/2014/main" xmlns="" id="{52D08859-301B-4802-95D8-B8A552752B90}"/>
                </a:ext>
                <a:ext uri="{C183D7F6-B498-43B3-948B-1728B52AA6E4}">
                  <adec:decorative xmlns:adec="http://schemas.microsoft.com/office/drawing/2017/decorative" xmlns="" val="1"/>
                </a:ext>
              </a:extLst>
            </p:cNvPr>
            <p:cNvSpPr/>
            <p:nvPr userDrawn="1"/>
          </p:nvSpPr>
          <p:spPr>
            <a:xfrm>
              <a:off x="0" y="1116069"/>
              <a:ext cx="1170294" cy="274629"/>
            </a:xfrm>
            <a:custGeom>
              <a:avLst/>
              <a:gdLst>
                <a:gd name="connsiteX0" fmla="*/ 453342 w 1170294"/>
                <a:gd name="connsiteY0" fmla="*/ 0 h 274629"/>
                <a:gd name="connsiteX1" fmla="*/ 689085 w 1170294"/>
                <a:gd name="connsiteY1" fmla="*/ 238174 h 274629"/>
                <a:gd name="connsiteX2" fmla="*/ 924829 w 1170294"/>
                <a:gd name="connsiteY2" fmla="*/ 0 h 274629"/>
                <a:gd name="connsiteX3" fmla="*/ 1170294 w 1170294"/>
                <a:gd name="connsiteY3" fmla="*/ 24789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789 h 274629"/>
                <a:gd name="connsiteX11" fmla="*/ 215168 w 1170294"/>
                <a:gd name="connsiteY11" fmla="*/ 23817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grpSp>
      <p:sp>
        <p:nvSpPr>
          <p:cNvPr id="48" name="Title 1">
            <a:extLst>
              <a:ext uri="{FF2B5EF4-FFF2-40B4-BE49-F238E27FC236}">
                <a16:creationId xmlns:a16="http://schemas.microsoft.com/office/drawing/2014/main" xmlns="" id="{430ADD3E-99CC-43CF-9A97-D44AA54C5F1E}"/>
              </a:ext>
            </a:extLst>
          </p:cNvPr>
          <p:cNvSpPr>
            <a:spLocks noGrp="1"/>
          </p:cNvSpPr>
          <p:nvPr>
            <p:ph type="title"/>
          </p:nvPr>
        </p:nvSpPr>
        <p:spPr>
          <a:xfrm>
            <a:off x="1331088" y="565739"/>
            <a:ext cx="9745883" cy="1124949"/>
          </a:xfrm>
        </p:spPr>
        <p:txBody>
          <a:bodyPr/>
          <a:lstStyle/>
          <a:p>
            <a:r>
              <a:rPr lang="en-US"/>
              <a:t>Click to edit Master title style</a:t>
            </a:r>
            <a:endParaRPr lang="en-US" dirty="0"/>
          </a:p>
        </p:txBody>
      </p:sp>
      <p:sp>
        <p:nvSpPr>
          <p:cNvPr id="49" name="Date Placeholder 10">
            <a:extLst>
              <a:ext uri="{FF2B5EF4-FFF2-40B4-BE49-F238E27FC236}">
                <a16:creationId xmlns:a16="http://schemas.microsoft.com/office/drawing/2014/main" xmlns="" id="{8C8B246A-7ACC-4517-903D-35509488E524}"/>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a:ln>
                  <a:noFill/>
                </a:ln>
                <a:solidFill>
                  <a:prstClr val="black">
                    <a:tint val="75000"/>
                  </a:prstClr>
                </a:solidFill>
                <a:effectLst/>
                <a:uLnTx/>
                <a:uFillTx/>
                <a:latin typeface="Source Sans Pro"/>
                <a:cs typeface="+mn-cs"/>
              </a:rPr>
              <a:t>2/1/20XX</a:t>
            </a:r>
            <a:endParaRPr kumimoji="0" lang="en-US"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
        <p:nvSpPr>
          <p:cNvPr id="50" name="Footer Placeholder 11">
            <a:extLst>
              <a:ext uri="{FF2B5EF4-FFF2-40B4-BE49-F238E27FC236}">
                <a16:creationId xmlns:a16="http://schemas.microsoft.com/office/drawing/2014/main" xmlns="" id="{C75AD95D-76DC-4BCD-8AFB-35B7DB2D7F38}"/>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dirty="0">
                <a:ln>
                  <a:noFill/>
                </a:ln>
                <a:solidFill>
                  <a:prstClr val="black">
                    <a:tint val="75000"/>
                  </a:prstClr>
                </a:solidFill>
                <a:effectLst/>
                <a:uLnTx/>
                <a:uFillTx/>
                <a:latin typeface="Source Sans Pro"/>
                <a:cs typeface="+mn-cs"/>
              </a:rPr>
              <a:t>PRESENTATION TITLE</a:t>
            </a:r>
          </a:p>
        </p:txBody>
      </p:sp>
      <p:sp>
        <p:nvSpPr>
          <p:cNvPr id="51" name="Slide Number Placeholder 12">
            <a:extLst>
              <a:ext uri="{FF2B5EF4-FFF2-40B4-BE49-F238E27FC236}">
                <a16:creationId xmlns:a16="http://schemas.microsoft.com/office/drawing/2014/main" xmlns="" id="{65BB740A-80ED-48DA-B622-9643EFA2303C}"/>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67E29-1480-472A-9FC5-C4768A52587C}" type="slidenum">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
        <p:nvSpPr>
          <p:cNvPr id="2" name="Oval 1">
            <a:extLst>
              <a:ext uri="{FF2B5EF4-FFF2-40B4-BE49-F238E27FC236}">
                <a16:creationId xmlns:a16="http://schemas.microsoft.com/office/drawing/2014/main" xmlns="" id="{7F7C86B6-604E-4B54-A07B-F9BB80F8727E}"/>
              </a:ext>
              <a:ext uri="{C183D7F6-B498-43B3-948B-1728B52AA6E4}">
                <adec:decorative xmlns:adec="http://schemas.microsoft.com/office/drawing/2017/decorative" xmlns="" val="1"/>
              </a:ext>
            </a:extLst>
          </p:cNvPr>
          <p:cNvSpPr/>
          <p:nvPr userDrawn="1"/>
        </p:nvSpPr>
        <p:spPr>
          <a:xfrm>
            <a:off x="11559544" y="5991329"/>
            <a:ext cx="365021" cy="36502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Tree>
    <p:extLst>
      <p:ext uri="{BB962C8B-B14F-4D97-AF65-F5344CB8AC3E}">
        <p14:creationId xmlns:p14="http://schemas.microsoft.com/office/powerpoint/2010/main" val="1598643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633F5C3-CD4B-4472-B59A-49D460CB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8090F509-07BE-4446-8772-F44E09936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r>
              <a:rPr lang="en-US"/>
              <a:t>2/1/20XX</a:t>
            </a:r>
            <a:endParaRPr lang="en-US" dirty="0"/>
          </a:p>
        </p:txBody>
      </p:sp>
      <p:sp>
        <p:nvSpPr>
          <p:cNvPr id="5" name="Footer Placeholder 4">
            <a:extLst>
              <a:ext uri="{FF2B5EF4-FFF2-40B4-BE49-F238E27FC236}">
                <a16:creationId xmlns:a16="http://schemas.microsoft.com/office/drawing/2014/main" xmlns="" id="{501B927E-3833-4F85-99B5-56B5F1E54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xmlns="" id="{E628CB64-4E98-43DE-B543-7BE5B329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5EA792F7-1D9E-4C7E-A103-E8EDFDC2691E}" type="slidenum">
              <a:rPr lang="en-US" smtClean="0"/>
              <a:t>‹#›</a:t>
            </a:fld>
            <a:endParaRPr lang="en-US" dirty="0"/>
          </a:p>
        </p:txBody>
      </p:sp>
    </p:spTree>
    <p:extLst>
      <p:ext uri="{BB962C8B-B14F-4D97-AF65-F5344CB8AC3E}">
        <p14:creationId xmlns:p14="http://schemas.microsoft.com/office/powerpoint/2010/main" val="405275744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fif"/></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3.png"/><Relationship Id="rId4" Type="http://schemas.openxmlformats.org/officeDocument/2006/relationships/image" Target="../media/image2.jfif"/><Relationship Id="rId9"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6.png"/><Relationship Id="rId7"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jfif"/></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jfif"/></Relationships>
</file>

<file path=ppt/slides/_rels/slide13.xml.rels><?xml version="1.0" encoding="UTF-8" standalone="yes"?>
<Relationships xmlns="http://schemas.openxmlformats.org/package/2006/relationships"><Relationship Id="rId8" Type="http://schemas.openxmlformats.org/officeDocument/2006/relationships/image" Target="cid:6fbac541-625d-4704-854f-e83907d9c118@eurprd08.prod.outlook.com" TargetMode="External"/><Relationship Id="rId13" Type="http://schemas.openxmlformats.org/officeDocument/2006/relationships/image" Target="../media/image33.jpeg"/><Relationship Id="rId18" Type="http://schemas.openxmlformats.org/officeDocument/2006/relationships/image" Target="cid:2D07E529-0C29-41FC-AFD2-0CFFE365C512" TargetMode="External"/><Relationship Id="rId3" Type="http://schemas.openxmlformats.org/officeDocument/2006/relationships/image" Target="../media/image6.png"/><Relationship Id="rId7" Type="http://schemas.openxmlformats.org/officeDocument/2006/relationships/image" Target="../media/image30.jpeg"/><Relationship Id="rId12" Type="http://schemas.openxmlformats.org/officeDocument/2006/relationships/image" Target="cid:1482238a-c77f-48f8-af60-89aca2951a66@eurprd08.prod.outlook.com" TargetMode="External"/><Relationship Id="rId17" Type="http://schemas.openxmlformats.org/officeDocument/2006/relationships/image" Target="../media/image35.jpeg"/><Relationship Id="rId2" Type="http://schemas.openxmlformats.org/officeDocument/2006/relationships/notesSlide" Target="../notesSlides/notesSlide12.xml"/><Relationship Id="rId16" Type="http://schemas.openxmlformats.org/officeDocument/2006/relationships/image" Target="cid:A4876F76-A648-4890-AE83-17018AFDB732" TargetMode="External"/><Relationship Id="rId20" Type="http://schemas.openxmlformats.org/officeDocument/2006/relationships/image" Target="cid:8B14B5F9-B080-47CD-8F2B-62B0281F9871" TargetMode="External"/><Relationship Id="rId1" Type="http://schemas.openxmlformats.org/officeDocument/2006/relationships/slideLayout" Target="../slideLayouts/slideLayout4.xml"/><Relationship Id="rId6" Type="http://schemas.openxmlformats.org/officeDocument/2006/relationships/image" Target="../media/image1.png"/><Relationship Id="rId11" Type="http://schemas.openxmlformats.org/officeDocument/2006/relationships/image" Target="../media/image32.jpeg"/><Relationship Id="rId5" Type="http://schemas.openxmlformats.org/officeDocument/2006/relationships/image" Target="../media/image3.png"/><Relationship Id="rId15" Type="http://schemas.openxmlformats.org/officeDocument/2006/relationships/image" Target="../media/image34.jpeg"/><Relationship Id="rId10" Type="http://schemas.openxmlformats.org/officeDocument/2006/relationships/image" Target="cid:64d90ee1-7f81-4bd9-a293-9793c7827d19@eurprd08.prod.outlook.com" TargetMode="External"/><Relationship Id="rId19" Type="http://schemas.openxmlformats.org/officeDocument/2006/relationships/image" Target="../media/image36.jpeg"/><Relationship Id="rId4" Type="http://schemas.openxmlformats.org/officeDocument/2006/relationships/image" Target="../media/image2.jfif"/><Relationship Id="rId9" Type="http://schemas.openxmlformats.org/officeDocument/2006/relationships/image" Target="../media/image31.jpeg"/><Relationship Id="rId14" Type="http://schemas.openxmlformats.org/officeDocument/2006/relationships/image" Target="cid:833abea5-4d9f-4175-ac59-99e113b6487a@eurprd08.prod.outlook.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jfif"/><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jfif"/><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cid:image001.jpg@01D783AC.E555FBB0" TargetMode="External"/><Relationship Id="rId7" Type="http://schemas.openxmlformats.org/officeDocument/2006/relationships/image" Target="../media/image2.jfif"/><Relationship Id="rId2" Type="http://schemas.openxmlformats.org/officeDocument/2006/relationships/image" Target="../media/image37.jpeg"/><Relationship Id="rId1" Type="http://schemas.openxmlformats.org/officeDocument/2006/relationships/slideLayout" Target="../slideLayouts/slideLayout14.xml"/><Relationship Id="rId6" Type="http://schemas.openxmlformats.org/officeDocument/2006/relationships/image" Target="../media/image1.png"/><Relationship Id="rId11" Type="http://schemas.openxmlformats.org/officeDocument/2006/relationships/image" Target="../media/image41.png"/><Relationship Id="rId5" Type="http://schemas.openxmlformats.org/officeDocument/2006/relationships/image" Target="cid:image002.jpg@01D783AC.E555FBB0" TargetMode="External"/><Relationship Id="rId10" Type="http://schemas.openxmlformats.org/officeDocument/2006/relationships/image" Target="../media/image40.jpeg"/><Relationship Id="rId4" Type="http://schemas.openxmlformats.org/officeDocument/2006/relationships/image" Target="../media/image38.jpeg"/><Relationship Id="rId9"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3.png"/><Relationship Id="rId2" Type="http://schemas.openxmlformats.org/officeDocument/2006/relationships/image" Target="../media/image42.png"/><Relationship Id="rId1" Type="http://schemas.openxmlformats.org/officeDocument/2006/relationships/slideLayout" Target="../slideLayouts/slideLayout14.xml"/><Relationship Id="rId6" Type="http://schemas.openxmlformats.org/officeDocument/2006/relationships/image" Target="../media/image2.jfif"/><Relationship Id="rId5" Type="http://schemas.openxmlformats.org/officeDocument/2006/relationships/image" Target="../media/image1.png"/><Relationship Id="rId4" Type="http://schemas.openxmlformats.org/officeDocument/2006/relationships/image" Target="../media/image44.emf"/></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6.jpeg"/><Relationship Id="rId7" Type="http://schemas.openxmlformats.org/officeDocument/2006/relationships/image" Target="../media/image2.jfif"/><Relationship Id="rId2" Type="http://schemas.openxmlformats.org/officeDocument/2006/relationships/image" Target="../media/image45.png"/><Relationship Id="rId1" Type="http://schemas.openxmlformats.org/officeDocument/2006/relationships/slideLayout" Target="../slideLayouts/slideLayout14.xml"/><Relationship Id="rId6" Type="http://schemas.openxmlformats.org/officeDocument/2006/relationships/image" Target="../media/image1.png"/><Relationship Id="rId5" Type="http://schemas.openxmlformats.org/officeDocument/2006/relationships/image" Target="../media/image48.jpe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2.jfif"/><Relationship Id="rId2" Type="http://schemas.openxmlformats.org/officeDocument/2006/relationships/image" Target="../media/image1.png"/><Relationship Id="rId1" Type="http://schemas.openxmlformats.org/officeDocument/2006/relationships/slideLayout" Target="../slideLayouts/slideLayout14.xml"/><Relationship Id="rId5" Type="http://schemas.openxmlformats.org/officeDocument/2006/relationships/image" Target="../media/image49.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jfif"/></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1.jpeg"/><Relationship Id="rId7" Type="http://schemas.openxmlformats.org/officeDocument/2006/relationships/image" Target="../media/image3.png"/><Relationship Id="rId2" Type="http://schemas.openxmlformats.org/officeDocument/2006/relationships/image" Target="../media/image50.png"/><Relationship Id="rId1" Type="http://schemas.openxmlformats.org/officeDocument/2006/relationships/slideLayout" Target="../slideLayouts/slideLayout14.xml"/><Relationship Id="rId6" Type="http://schemas.openxmlformats.org/officeDocument/2006/relationships/image" Target="../media/image2.jfif"/><Relationship Id="rId5" Type="http://schemas.openxmlformats.org/officeDocument/2006/relationships/image" Target="../media/image1.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2.jfif"/><Relationship Id="rId2" Type="http://schemas.openxmlformats.org/officeDocument/2006/relationships/image" Target="../media/image54.jpeg"/><Relationship Id="rId1" Type="http://schemas.openxmlformats.org/officeDocument/2006/relationships/slideLayout" Target="../slideLayouts/slideLayout14.xml"/><Relationship Id="rId5" Type="http://schemas.openxmlformats.org/officeDocument/2006/relationships/image" Target="../media/image1.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fif"/><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55.png"/><Relationship Id="rId3" Type="http://schemas.openxmlformats.org/officeDocument/2006/relationships/notesSlide" Target="../notesSlides/notesSlide13.xml"/><Relationship Id="rId7" Type="http://schemas.openxmlformats.org/officeDocument/2006/relationships/image" Target="../media/image57.jpeg"/><Relationship Id="rId12" Type="http://schemas.openxmlformats.org/officeDocument/2006/relationships/oleObject" Target="../embeddings/oleObject1.bin"/><Relationship Id="rId2" Type="http://schemas.openxmlformats.org/officeDocument/2006/relationships/slideLayout" Target="../slideLayouts/slideLayout13.xml"/><Relationship Id="rId16" Type="http://schemas.openxmlformats.org/officeDocument/2006/relationships/image" Target="../media/image62.jpeg"/><Relationship Id="rId1" Type="http://schemas.openxmlformats.org/officeDocument/2006/relationships/vmlDrawing" Target="../drawings/vmlDrawing1.vml"/><Relationship Id="rId6" Type="http://schemas.openxmlformats.org/officeDocument/2006/relationships/image" Target="../media/image3.png"/><Relationship Id="rId11" Type="http://schemas.openxmlformats.org/officeDocument/2006/relationships/image" Target="../media/image61.png"/><Relationship Id="rId5" Type="http://schemas.openxmlformats.org/officeDocument/2006/relationships/image" Target="../media/image2.jfif"/><Relationship Id="rId15" Type="http://schemas.openxmlformats.org/officeDocument/2006/relationships/image" Target="../media/image56.png"/><Relationship Id="rId10" Type="http://schemas.openxmlformats.org/officeDocument/2006/relationships/image" Target="../media/image60.png"/><Relationship Id="rId4" Type="http://schemas.openxmlformats.org/officeDocument/2006/relationships/image" Target="../media/image1.png"/><Relationship Id="rId9" Type="http://schemas.openxmlformats.org/officeDocument/2006/relationships/image" Target="../media/image59.jpeg"/><Relationship Id="rId1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png"/><Relationship Id="rId11" Type="http://schemas.openxmlformats.org/officeDocument/2006/relationships/image" Target="../media/image11.emf"/><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image" Target="../media/image2.jfif"/><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2.jfif"/><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jfif"/></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6.pn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jfif"/></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6.png"/><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jfif"/></Relationships>
</file>

<file path=ppt/slides/_rels/slide8.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image" Target="../media/image6.png"/><Relationship Id="rId7"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jfif"/></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jf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itle 79">
            <a:extLst>
              <a:ext uri="{FF2B5EF4-FFF2-40B4-BE49-F238E27FC236}">
                <a16:creationId xmlns:a16="http://schemas.microsoft.com/office/drawing/2014/main" xmlns="" id="{02394CBA-755F-42B7-BF28-BDBB599FAAFF}"/>
              </a:ext>
            </a:extLst>
          </p:cNvPr>
          <p:cNvSpPr>
            <a:spLocks noGrp="1"/>
          </p:cNvSpPr>
          <p:nvPr>
            <p:ph type="ctrTitle"/>
          </p:nvPr>
        </p:nvSpPr>
        <p:spPr>
          <a:xfrm>
            <a:off x="1473724" y="750621"/>
            <a:ext cx="5878772" cy="4101588"/>
          </a:xfrm>
        </p:spPr>
        <p:txBody>
          <a:bodyPr lIns="0" tIns="0" rIns="72000" bIns="0">
            <a:normAutofit/>
          </a:bodyPr>
          <a:lstStyle/>
          <a:p>
            <a:pPr algn="l">
              <a:lnSpc>
                <a:spcPct val="100000"/>
              </a:lnSpc>
              <a:spcBef>
                <a:spcPts val="0"/>
              </a:spcBef>
            </a:pPr>
            <a:r>
              <a:rPr lang="en-US" altLang="en-US" sz="3200" spc="400" dirty="0">
                <a:latin typeface="Bookman Old Style" panose="02050604050505020204" pitchFamily="18" charset="0"/>
                <a:ea typeface="+mn-ea"/>
                <a:cs typeface="+mn-cs"/>
              </a:rPr>
              <a:t>COMPOSITE </a:t>
            </a:r>
            <a:br>
              <a:rPr lang="en-US" altLang="en-US" sz="3200" spc="400" dirty="0">
                <a:latin typeface="Bookman Old Style" panose="02050604050505020204" pitchFamily="18" charset="0"/>
                <a:ea typeface="+mn-ea"/>
                <a:cs typeface="+mn-cs"/>
              </a:rPr>
            </a:br>
            <a:r>
              <a:rPr lang="en-US" altLang="en-US" sz="3200" spc="400" dirty="0">
                <a:latin typeface="Bookman Old Style" panose="02050604050505020204" pitchFamily="18" charset="0"/>
                <a:ea typeface="+mn-ea"/>
                <a:cs typeface="+mn-cs"/>
              </a:rPr>
              <a:t>CONSTRUCTION</a:t>
            </a:r>
            <a:r>
              <a:rPr lang="en-US" altLang="en-US" sz="2000" spc="400" dirty="0">
                <a:latin typeface="Bookman Old Style" panose="02050604050505020204" pitchFamily="18" charset="0"/>
                <a:ea typeface="+mn-ea"/>
                <a:cs typeface="+mn-cs"/>
              </a:rPr>
              <a:t/>
            </a:r>
            <a:br>
              <a:rPr lang="en-US" altLang="en-US" sz="2000" spc="400" dirty="0">
                <a:latin typeface="Bookman Old Style" panose="02050604050505020204" pitchFamily="18" charset="0"/>
                <a:ea typeface="+mn-ea"/>
                <a:cs typeface="+mn-cs"/>
              </a:rPr>
            </a:br>
            <a:r>
              <a:rPr lang="en-US" altLang="en-US" sz="1200" spc="400" dirty="0">
                <a:latin typeface="Bookman Old Style" panose="02050604050505020204" pitchFamily="18" charset="0"/>
                <a:ea typeface="+mn-ea"/>
                <a:cs typeface="+mn-cs"/>
              </a:rPr>
              <a:t>IN</a:t>
            </a:r>
            <a:r>
              <a:rPr lang="en-US" altLang="en-US" sz="1600" spc="400" dirty="0">
                <a:latin typeface="Bookman Old Style" panose="02050604050505020204" pitchFamily="18" charset="0"/>
                <a:ea typeface="+mn-ea"/>
                <a:cs typeface="+mn-cs"/>
              </a:rPr>
              <a:t>PRE-ENGINEERED BUILDINGS</a:t>
            </a:r>
            <a:r>
              <a:rPr lang="en-US" altLang="en-US" sz="1800" b="1" dirty="0">
                <a:latin typeface="Bookman Old Style" panose="02050604050505020204" pitchFamily="18" charset="0"/>
              </a:rPr>
              <a:t/>
            </a:r>
            <a:br>
              <a:rPr lang="en-US" altLang="en-US" sz="1800" b="1" dirty="0">
                <a:latin typeface="Bookman Old Style" panose="02050604050505020204" pitchFamily="18" charset="0"/>
              </a:rPr>
            </a:br>
            <a:endParaRPr lang="en-US" sz="1800" dirty="0"/>
          </a:p>
        </p:txBody>
      </p:sp>
      <p:sp>
        <p:nvSpPr>
          <p:cNvPr id="13" name="Rectangle 2">
            <a:extLst>
              <a:ext uri="{FF2B5EF4-FFF2-40B4-BE49-F238E27FC236}">
                <a16:creationId xmlns:a16="http://schemas.microsoft.com/office/drawing/2014/main" xmlns="" id="{4B0E8F77-8F02-43DE-B5E2-092E000CD14C}"/>
              </a:ext>
            </a:extLst>
          </p:cNvPr>
          <p:cNvSpPr>
            <a:spLocks noChangeArrowheads="1"/>
          </p:cNvSpPr>
          <p:nvPr/>
        </p:nvSpPr>
        <p:spPr bwMode="auto">
          <a:xfrm>
            <a:off x="1924334" y="3976630"/>
            <a:ext cx="4346896"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ct val="150000"/>
              </a:lnSpc>
            </a:pPr>
            <a:r>
              <a:rPr lang="en-US" altLang="en-US" b="1" i="1" dirty="0">
                <a:latin typeface="Times New Roman" panose="02020603050405020304" pitchFamily="18" charset="0"/>
                <a:cs typeface="Times New Roman" panose="02020603050405020304" pitchFamily="18" charset="0"/>
              </a:rPr>
              <a:t>Dr. Padmaja Gokaraju</a:t>
            </a:r>
          </a:p>
          <a:p>
            <a:pPr algn="r">
              <a:lnSpc>
                <a:spcPct val="150000"/>
              </a:lnSpc>
            </a:pPr>
            <a:r>
              <a:rPr lang="en-US" altLang="en-US" sz="1200" i="1" dirty="0">
                <a:latin typeface="Times New Roman" panose="02020603050405020304" pitchFamily="18" charset="0"/>
                <a:cs typeface="Times New Roman" panose="02020603050405020304" pitchFamily="18" charset="0"/>
              </a:rPr>
              <a:t>Asst. Vice President –Designs</a:t>
            </a:r>
          </a:p>
          <a:p>
            <a:pPr algn="r">
              <a:lnSpc>
                <a:spcPct val="150000"/>
              </a:lnSpc>
            </a:pPr>
            <a:r>
              <a:rPr lang="en-US" altLang="en-US" sz="1200" i="1" dirty="0" smtClean="0">
                <a:latin typeface="Times New Roman" panose="02020603050405020304" pitchFamily="18" charset="0"/>
                <a:cs typeface="Times New Roman" panose="02020603050405020304" pitchFamily="18" charset="0"/>
              </a:rPr>
              <a:t>M/s KIRBY </a:t>
            </a:r>
            <a:r>
              <a:rPr lang="en-US" altLang="en-US" sz="1200" i="1" dirty="0">
                <a:latin typeface="Times New Roman" panose="02020603050405020304" pitchFamily="18" charset="0"/>
                <a:cs typeface="Times New Roman" panose="02020603050405020304" pitchFamily="18" charset="0"/>
              </a:rPr>
              <a:t>BUILDING </a:t>
            </a:r>
            <a:r>
              <a:rPr lang="en-US" altLang="en-US" sz="1200" i="1" dirty="0" smtClean="0">
                <a:latin typeface="Times New Roman" panose="02020603050405020304" pitchFamily="18" charset="0"/>
                <a:cs typeface="Times New Roman" panose="02020603050405020304" pitchFamily="18" charset="0"/>
              </a:rPr>
              <a:t>SYSTEMS</a:t>
            </a:r>
          </a:p>
          <a:p>
            <a:pPr algn="r">
              <a:lnSpc>
                <a:spcPct val="150000"/>
              </a:lnSpc>
            </a:pPr>
            <a:r>
              <a:rPr lang="en-US" altLang="en-US" sz="1200" i="1" dirty="0" smtClean="0">
                <a:latin typeface="Times New Roman" panose="02020603050405020304" pitchFamily="18" charset="0"/>
                <a:cs typeface="Times New Roman" panose="02020603050405020304" pitchFamily="18" charset="0"/>
              </a:rPr>
              <a:t> &amp; </a:t>
            </a:r>
            <a:r>
              <a:rPr lang="en-US" altLang="en-US" sz="1200" i="1" dirty="0">
                <a:latin typeface="Times New Roman" panose="02020603050405020304" pitchFamily="18" charset="0"/>
                <a:cs typeface="Times New Roman" panose="02020603050405020304" pitchFamily="18" charset="0"/>
              </a:rPr>
              <a:t>STRUCTURES (I) PVT LTD</a:t>
            </a:r>
          </a:p>
          <a:p>
            <a:pPr algn="r">
              <a:lnSpc>
                <a:spcPct val="150000"/>
              </a:lnSpc>
            </a:pPr>
            <a:endParaRPr lang="en-US" altLang="en-US" sz="1200" i="1" dirty="0">
              <a:latin typeface="Times New Roman" panose="02020603050405020304" pitchFamily="18" charset="0"/>
              <a:cs typeface="Times New Roman" panose="02020603050405020304" pitchFamily="18" charset="0"/>
            </a:endParaRPr>
          </a:p>
        </p:txBody>
      </p:sp>
      <p:pic>
        <p:nvPicPr>
          <p:cNvPr id="12" name="Picture 11" descr="Logo&#10;&#10;Description automatically generated">
            <a:extLst>
              <a:ext uri="{FF2B5EF4-FFF2-40B4-BE49-F238E27FC236}">
                <a16:creationId xmlns:a16="http://schemas.microsoft.com/office/drawing/2014/main" xmlns="" id="{A5030E71-225E-45A5-AA3E-68A223EC54BC}"/>
              </a:ext>
            </a:extLst>
          </p:cNvPr>
          <p:cNvPicPr>
            <a:picLocks noChangeAspect="1"/>
          </p:cNvPicPr>
          <p:nvPr/>
        </p:nvPicPr>
        <p:blipFill rotWithShape="1">
          <a:blip r:embed="rId3"/>
          <a:srcRect l="26755" t="33874" r="27854" b="36499"/>
          <a:stretch/>
        </p:blipFill>
        <p:spPr>
          <a:xfrm>
            <a:off x="0" y="0"/>
            <a:ext cx="1407736" cy="594815"/>
          </a:xfrm>
          <a:prstGeom prst="rect">
            <a:avLst/>
          </a:prstGeom>
        </p:spPr>
      </p:pic>
      <p:sp>
        <p:nvSpPr>
          <p:cNvPr id="17" name="Rectangle 1">
            <a:extLst>
              <a:ext uri="{FF2B5EF4-FFF2-40B4-BE49-F238E27FC236}">
                <a16:creationId xmlns:a16="http://schemas.microsoft.com/office/drawing/2014/main" xmlns="" id="{9550DC22-E01F-4F9F-B800-F849090F8024}"/>
              </a:ext>
            </a:extLst>
          </p:cNvPr>
          <p:cNvSpPr>
            <a:spLocks noChangeArrowheads="1"/>
          </p:cNvSpPr>
          <p:nvPr/>
        </p:nvSpPr>
        <p:spPr bwMode="auto">
          <a:xfrm>
            <a:off x="1407736" y="6332706"/>
            <a:ext cx="821014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IN" altLang="en-US" sz="1200" b="1" dirty="0">
                <a:latin typeface="Bookman Old Style" panose="02050604050505020204" pitchFamily="18" charset="0"/>
              </a:rPr>
              <a:t>NATIONAL WORKSHOP ON PREFRABRICATED BUILDINGS AND CONSTRUCTION </a:t>
            </a:r>
          </a:p>
          <a:p>
            <a:pPr algn="ctr"/>
            <a:r>
              <a:rPr lang="en-IN" altLang="en-US" sz="1000" b="1" dirty="0">
                <a:latin typeface="Bookman Old Style" panose="02050604050505020204" pitchFamily="18" charset="0"/>
              </a:rPr>
              <a:t>29</a:t>
            </a:r>
            <a:r>
              <a:rPr lang="en-IN" altLang="en-US" sz="1000" b="1" baseline="30000" dirty="0">
                <a:latin typeface="Bookman Old Style" panose="02050604050505020204" pitchFamily="18" charset="0"/>
              </a:rPr>
              <a:t>th</a:t>
            </a:r>
            <a:r>
              <a:rPr lang="en-IN" altLang="en-US" sz="1000" b="1" dirty="0">
                <a:latin typeface="Bookman Old Style" panose="02050604050505020204" pitchFamily="18" charset="0"/>
              </a:rPr>
              <a:t> &amp; 30</a:t>
            </a:r>
            <a:r>
              <a:rPr lang="en-IN" altLang="en-US" sz="1000" b="1" baseline="30000" dirty="0">
                <a:latin typeface="Bookman Old Style" panose="02050604050505020204" pitchFamily="18" charset="0"/>
              </a:rPr>
              <a:t>th</a:t>
            </a:r>
            <a:r>
              <a:rPr lang="en-IN" altLang="en-US" sz="1000" b="1" dirty="0">
                <a:latin typeface="Bookman Old Style" panose="02050604050505020204" pitchFamily="18" charset="0"/>
              </a:rPr>
              <a:t> NOVEMBER 2021 </a:t>
            </a:r>
          </a:p>
        </p:txBody>
      </p:sp>
      <p:pic>
        <p:nvPicPr>
          <p:cNvPr id="18" name="Picture 17" descr="A picture containing diagram&#10;&#10;Description automatically generated">
            <a:extLst>
              <a:ext uri="{FF2B5EF4-FFF2-40B4-BE49-F238E27FC236}">
                <a16:creationId xmlns:a16="http://schemas.microsoft.com/office/drawing/2014/main" xmlns="" id="{5FEA9A8F-E798-4EF3-A702-934C5CFFC6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9769" y="5895521"/>
            <a:ext cx="961918" cy="961918"/>
          </a:xfrm>
          <a:prstGeom prst="rect">
            <a:avLst/>
          </a:prstGeom>
        </p:spPr>
      </p:pic>
      <p:pic>
        <p:nvPicPr>
          <p:cNvPr id="19" name="Picture 18" descr="Logo&#10;&#10;Description automatically generated">
            <a:extLst>
              <a:ext uri="{FF2B5EF4-FFF2-40B4-BE49-F238E27FC236}">
                <a16:creationId xmlns:a16="http://schemas.microsoft.com/office/drawing/2014/main" xmlns="" id="{796EB338-EBDA-40F1-AD3A-33BD0386E8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3989" y="6008214"/>
            <a:ext cx="723891" cy="849786"/>
          </a:xfrm>
          <a:prstGeom prst="rect">
            <a:avLst/>
          </a:prstGeom>
        </p:spPr>
      </p:pic>
      <p:pic>
        <p:nvPicPr>
          <p:cNvPr id="20" name="Picture 19">
            <a:extLst>
              <a:ext uri="{FF2B5EF4-FFF2-40B4-BE49-F238E27FC236}">
                <a16:creationId xmlns:a16="http://schemas.microsoft.com/office/drawing/2014/main" xmlns="" id="{A3BB5F03-B056-41E0-866D-B2DC2872C1A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031" t="6977" r="5169" b="25933"/>
          <a:stretch/>
        </p:blipFill>
        <p:spPr bwMode="auto">
          <a:xfrm>
            <a:off x="8112076" y="1510434"/>
            <a:ext cx="2647818" cy="310668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881313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DC7AE00E-3BDF-4D30-9783-F4262EB668F3}"/>
              </a:ext>
            </a:extLst>
          </p:cNvPr>
          <p:cNvSpPr>
            <a:spLocks noGrp="1"/>
          </p:cNvSpPr>
          <p:nvPr>
            <p:ph type="ctrTitle"/>
          </p:nvPr>
        </p:nvSpPr>
        <p:spPr>
          <a:xfrm>
            <a:off x="1760765" y="324937"/>
            <a:ext cx="4024032" cy="2885715"/>
          </a:xfrm>
        </p:spPr>
        <p:txBody>
          <a:bodyPr/>
          <a:lstStyle/>
          <a:p>
            <a:r>
              <a:rPr lang="en-US" dirty="0"/>
              <a:t>TOPIC ONE</a:t>
            </a:r>
          </a:p>
        </p:txBody>
      </p:sp>
      <p:sp>
        <p:nvSpPr>
          <p:cNvPr id="6" name="Subtitle 5">
            <a:extLst>
              <a:ext uri="{FF2B5EF4-FFF2-40B4-BE49-F238E27FC236}">
                <a16:creationId xmlns:a16="http://schemas.microsoft.com/office/drawing/2014/main" xmlns="" id="{4840E350-A8AF-4AAF-93E3-4D6B5B4B1EBC}"/>
              </a:ext>
            </a:extLst>
          </p:cNvPr>
          <p:cNvSpPr>
            <a:spLocks noGrp="1"/>
          </p:cNvSpPr>
          <p:nvPr>
            <p:ph type="subTitle" idx="1"/>
          </p:nvPr>
        </p:nvSpPr>
        <p:spPr>
          <a:xfrm>
            <a:off x="1760765" y="3166312"/>
            <a:ext cx="4024032" cy="771802"/>
          </a:xfrm>
        </p:spPr>
        <p:txBody>
          <a:bodyPr/>
          <a:lstStyle/>
          <a:p>
            <a:r>
              <a:rPr lang="en-US" dirty="0"/>
              <a:t>SUBTITLE</a:t>
            </a:r>
          </a:p>
        </p:txBody>
      </p:sp>
      <p:pic>
        <p:nvPicPr>
          <p:cNvPr id="15" name="Picture 8">
            <a:extLst>
              <a:ext uri="{FF2B5EF4-FFF2-40B4-BE49-F238E27FC236}">
                <a16:creationId xmlns:a16="http://schemas.microsoft.com/office/drawing/2014/main" xmlns="" id="{2E78F3F5-FA18-41F2-B0E0-3C4E73A243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2581"/>
          <a:stretch/>
        </p:blipFill>
        <p:spPr bwMode="auto">
          <a:xfrm>
            <a:off x="8604918" y="4303212"/>
            <a:ext cx="2736850" cy="188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Canvas 10">
            <a:extLst>
              <a:ext uri="{FF2B5EF4-FFF2-40B4-BE49-F238E27FC236}">
                <a16:creationId xmlns:a16="http://schemas.microsoft.com/office/drawing/2014/main" xmlns="" id="{CF0C3BFE-9EDC-4604-A780-C74FEBAE4CBD}"/>
              </a:ext>
            </a:extLst>
          </p:cNvPr>
          <p:cNvGrpSpPr/>
          <p:nvPr/>
        </p:nvGrpSpPr>
        <p:grpSpPr>
          <a:xfrm>
            <a:off x="-19681" y="-106245"/>
            <a:ext cx="12211681" cy="6962775"/>
            <a:chOff x="5747138" y="732072"/>
            <a:chExt cx="3108669" cy="3256188"/>
          </a:xfrm>
        </p:grpSpPr>
        <p:sp>
          <p:nvSpPr>
            <p:cNvPr id="18" name="Rectangle 17">
              <a:extLst>
                <a:ext uri="{FF2B5EF4-FFF2-40B4-BE49-F238E27FC236}">
                  <a16:creationId xmlns:a16="http://schemas.microsoft.com/office/drawing/2014/main" xmlns="" id="{0E8AB4A2-92D0-4F39-A33E-A5E439B0A7A1}"/>
                </a:ext>
              </a:extLst>
            </p:cNvPr>
            <p:cNvSpPr/>
            <p:nvPr/>
          </p:nvSpPr>
          <p:spPr>
            <a:xfrm>
              <a:off x="5747138" y="732072"/>
              <a:ext cx="3108669" cy="3256188"/>
            </a:xfrm>
            <a:prstGeom prst="rect">
              <a:avLst/>
            </a:prstGeom>
            <a:solidFill>
              <a:prstClr val="white"/>
            </a:solidFill>
          </p:spPr>
        </p:sp>
      </p:grpSp>
      <p:pic>
        <p:nvPicPr>
          <p:cNvPr id="19" name="Picture 18" descr="A picture containing diagram&#10;&#10;Description automatically generated">
            <a:extLst>
              <a:ext uri="{FF2B5EF4-FFF2-40B4-BE49-F238E27FC236}">
                <a16:creationId xmlns:a16="http://schemas.microsoft.com/office/drawing/2014/main" xmlns="" id="{AC1BCDD7-18AB-4A39-8378-CD629D9B58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5013" y="5894612"/>
            <a:ext cx="961918" cy="961918"/>
          </a:xfrm>
          <a:prstGeom prst="rect">
            <a:avLst/>
          </a:prstGeom>
        </p:spPr>
      </p:pic>
      <p:pic>
        <p:nvPicPr>
          <p:cNvPr id="20" name="Picture 19" descr="Logo&#10;&#10;Description automatically generated">
            <a:extLst>
              <a:ext uri="{FF2B5EF4-FFF2-40B4-BE49-F238E27FC236}">
                <a16:creationId xmlns:a16="http://schemas.microsoft.com/office/drawing/2014/main" xmlns="" id="{41C9BAFE-659C-4365-9F71-616FA10F59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5836" y="6008213"/>
            <a:ext cx="723891" cy="849786"/>
          </a:xfrm>
          <a:prstGeom prst="rect">
            <a:avLst/>
          </a:prstGeom>
        </p:spPr>
      </p:pic>
      <p:sp>
        <p:nvSpPr>
          <p:cNvPr id="21" name="Rectangle 1">
            <a:extLst>
              <a:ext uri="{FF2B5EF4-FFF2-40B4-BE49-F238E27FC236}">
                <a16:creationId xmlns:a16="http://schemas.microsoft.com/office/drawing/2014/main" xmlns="" id="{08902020-A479-4F41-B337-9A6C1BBB830F}"/>
              </a:ext>
            </a:extLst>
          </p:cNvPr>
          <p:cNvSpPr>
            <a:spLocks noChangeArrowheads="1"/>
          </p:cNvSpPr>
          <p:nvPr/>
        </p:nvSpPr>
        <p:spPr bwMode="auto">
          <a:xfrm>
            <a:off x="2324730" y="6332706"/>
            <a:ext cx="656925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IN" altLang="en-US" sz="1200" b="1" dirty="0">
                <a:latin typeface="Bookman Old Style" panose="02050604050505020204" pitchFamily="18" charset="0"/>
              </a:rPr>
              <a:t>NATIONAL WORKSHOP ON PREFRABRICATED BUILDINGS AND CONSTRUCTION </a:t>
            </a:r>
          </a:p>
          <a:p>
            <a:pPr algn="ctr"/>
            <a:r>
              <a:rPr lang="en-IN" altLang="en-US" sz="1000" b="1" dirty="0">
                <a:latin typeface="Bookman Old Style" panose="02050604050505020204" pitchFamily="18" charset="0"/>
              </a:rPr>
              <a:t>29</a:t>
            </a:r>
            <a:r>
              <a:rPr lang="en-IN" altLang="en-US" sz="1000" b="1" baseline="30000" dirty="0">
                <a:latin typeface="Bookman Old Style" panose="02050604050505020204" pitchFamily="18" charset="0"/>
              </a:rPr>
              <a:t>th</a:t>
            </a:r>
            <a:r>
              <a:rPr lang="en-IN" altLang="en-US" sz="1000" b="1" dirty="0">
                <a:latin typeface="Bookman Old Style" panose="02050604050505020204" pitchFamily="18" charset="0"/>
              </a:rPr>
              <a:t> &amp; 30</a:t>
            </a:r>
            <a:r>
              <a:rPr lang="en-IN" altLang="en-US" sz="1000" b="1" baseline="30000" dirty="0">
                <a:latin typeface="Bookman Old Style" panose="02050604050505020204" pitchFamily="18" charset="0"/>
              </a:rPr>
              <a:t>th</a:t>
            </a:r>
            <a:r>
              <a:rPr lang="en-IN" altLang="en-US" sz="1000" b="1" dirty="0">
                <a:latin typeface="Bookman Old Style" panose="02050604050505020204" pitchFamily="18" charset="0"/>
              </a:rPr>
              <a:t> NOVEMBER 2021 </a:t>
            </a:r>
          </a:p>
        </p:txBody>
      </p:sp>
      <p:pic>
        <p:nvPicPr>
          <p:cNvPr id="22" name="Picture 9">
            <a:extLst>
              <a:ext uri="{FF2B5EF4-FFF2-40B4-BE49-F238E27FC236}">
                <a16:creationId xmlns:a16="http://schemas.microsoft.com/office/drawing/2014/main" xmlns="" id="{2BDDDA68-4CCB-4979-979E-F341FDC12CF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9592" b="50080"/>
          <a:stretch/>
        </p:blipFill>
        <p:spPr bwMode="auto">
          <a:xfrm>
            <a:off x="7414023" y="4008259"/>
            <a:ext cx="2304232" cy="1993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a:extLst>
              <a:ext uri="{FF2B5EF4-FFF2-40B4-BE49-F238E27FC236}">
                <a16:creationId xmlns:a16="http://schemas.microsoft.com/office/drawing/2014/main" xmlns="" id="{1319618F-D449-4174-8C5A-56D8AA83CA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6171" y="-92525"/>
            <a:ext cx="4967112" cy="4276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a:extLst>
              <a:ext uri="{FF2B5EF4-FFF2-40B4-BE49-F238E27FC236}">
                <a16:creationId xmlns:a16="http://schemas.microsoft.com/office/drawing/2014/main" xmlns="" id="{4253C741-385D-451E-8DF5-D27ADD0D6CD2}"/>
              </a:ext>
            </a:extLst>
          </p:cNvPr>
          <p:cNvSpPr/>
          <p:nvPr/>
        </p:nvSpPr>
        <p:spPr>
          <a:xfrm>
            <a:off x="78877" y="535261"/>
            <a:ext cx="6958737" cy="3410164"/>
          </a:xfrm>
          <a:prstGeom prst="rect">
            <a:avLst/>
          </a:prstGeom>
        </p:spPr>
        <p:txBody>
          <a:bodyPr wrap="square">
            <a:spAutoFit/>
          </a:bodyPr>
          <a:lstStyle/>
          <a:p>
            <a:pPr fontAlgn="base">
              <a:lnSpc>
                <a:spcPct val="115000"/>
              </a:lnSpc>
              <a:spcBef>
                <a:spcPct val="0"/>
              </a:spcBef>
              <a:spcAft>
                <a:spcPts val="1000"/>
              </a:spcAft>
              <a:buSzPts val="1000"/>
              <a:tabLst>
                <a:tab pos="457200" algn="l"/>
              </a:tabLst>
              <a:defRPr/>
            </a:pPr>
            <a:r>
              <a:rPr lang="en-IN" b="1" spc="20" dirty="0">
                <a:solidFill>
                  <a:prstClr val="black"/>
                </a:solidFill>
                <a:cs typeface="Arial" charset="0"/>
              </a:rPr>
              <a:t>STEEL MEZZANINE FLOORS </a:t>
            </a:r>
            <a:endParaRPr lang="en-IN" b="1" spc="20" dirty="0" smtClean="0">
              <a:solidFill>
                <a:prstClr val="black"/>
              </a:solidFill>
              <a:cs typeface="Arial" charset="0"/>
            </a:endParaRPr>
          </a:p>
          <a:p>
            <a:pPr fontAlgn="base">
              <a:lnSpc>
                <a:spcPct val="115000"/>
              </a:lnSpc>
              <a:spcBef>
                <a:spcPct val="0"/>
              </a:spcBef>
              <a:spcAft>
                <a:spcPts val="1000"/>
              </a:spcAft>
              <a:buSzPts val="1000"/>
              <a:tabLst>
                <a:tab pos="457200" algn="l"/>
              </a:tabLst>
              <a:defRPr/>
            </a:pPr>
            <a:r>
              <a:rPr lang="en-IN" b="1" spc="20" dirty="0" smtClean="0">
                <a:solidFill>
                  <a:prstClr val="black"/>
                </a:solidFill>
                <a:cs typeface="Arial" charset="0"/>
              </a:rPr>
              <a:t>WITH </a:t>
            </a:r>
            <a:r>
              <a:rPr lang="en-IN" b="1" spc="20" dirty="0">
                <a:solidFill>
                  <a:prstClr val="black"/>
                </a:solidFill>
                <a:cs typeface="Arial" charset="0"/>
              </a:rPr>
              <a:t>PROFILED METAL DECK SHEET</a:t>
            </a:r>
          </a:p>
          <a:p>
            <a:pPr marL="285750" indent="-285750" fontAlgn="base">
              <a:lnSpc>
                <a:spcPct val="115000"/>
              </a:lnSpc>
              <a:spcBef>
                <a:spcPct val="0"/>
              </a:spcBef>
              <a:spcAft>
                <a:spcPts val="1000"/>
              </a:spcAft>
              <a:buSzPts val="1000"/>
              <a:buFont typeface="Wingdings" panose="05000000000000000000" pitchFamily="2" charset="2"/>
              <a:buChar char="ü"/>
              <a:tabLst>
                <a:tab pos="457200" algn="l"/>
              </a:tabLst>
              <a:defRPr/>
            </a:pPr>
            <a:r>
              <a:rPr lang="en-IN" spc="20" dirty="0">
                <a:solidFill>
                  <a:prstClr val="black"/>
                </a:solidFill>
                <a:cs typeface="Arial" charset="0"/>
              </a:rPr>
              <a:t>Acts as permanent shuttering</a:t>
            </a:r>
          </a:p>
          <a:p>
            <a:pPr marL="285750" indent="-285750" fontAlgn="base">
              <a:lnSpc>
                <a:spcPct val="115000"/>
              </a:lnSpc>
              <a:spcBef>
                <a:spcPct val="0"/>
              </a:spcBef>
              <a:spcAft>
                <a:spcPts val="1000"/>
              </a:spcAft>
              <a:buSzPts val="1000"/>
              <a:buFont typeface="Wingdings" panose="05000000000000000000" pitchFamily="2" charset="2"/>
              <a:buChar char="ü"/>
              <a:tabLst>
                <a:tab pos="457200" algn="l"/>
              </a:tabLst>
              <a:defRPr/>
            </a:pPr>
            <a:r>
              <a:rPr lang="en-IN" spc="20" dirty="0">
                <a:solidFill>
                  <a:prstClr val="black"/>
                </a:solidFill>
                <a:cs typeface="Arial" charset="0"/>
              </a:rPr>
              <a:t>Evenly transfers the forces to the beams below.</a:t>
            </a:r>
            <a:endParaRPr lang="en-IN" dirty="0">
              <a:solidFill>
                <a:prstClr val="black"/>
              </a:solidFill>
              <a:cs typeface="Arial" charset="0"/>
            </a:endParaRPr>
          </a:p>
          <a:p>
            <a:pPr marL="285750" indent="-285750" fontAlgn="base">
              <a:lnSpc>
                <a:spcPct val="115000"/>
              </a:lnSpc>
              <a:spcBef>
                <a:spcPct val="0"/>
              </a:spcBef>
              <a:spcAft>
                <a:spcPts val="1000"/>
              </a:spcAft>
              <a:buSzPts val="1000"/>
              <a:buFont typeface="Wingdings" panose="05000000000000000000" pitchFamily="2" charset="2"/>
              <a:buChar char="ü"/>
              <a:tabLst>
                <a:tab pos="457200" algn="l"/>
              </a:tabLst>
              <a:defRPr/>
            </a:pPr>
            <a:r>
              <a:rPr lang="en-IN" spc="20" dirty="0">
                <a:solidFill>
                  <a:prstClr val="black"/>
                </a:solidFill>
                <a:cs typeface="Arial" charset="0"/>
              </a:rPr>
              <a:t>Imparts diaphragm action &amp; rigidity in longitudinal direction.</a:t>
            </a:r>
          </a:p>
          <a:p>
            <a:pPr marL="285750" indent="-285750" fontAlgn="base">
              <a:lnSpc>
                <a:spcPct val="115000"/>
              </a:lnSpc>
              <a:spcBef>
                <a:spcPct val="0"/>
              </a:spcBef>
              <a:spcAft>
                <a:spcPts val="1000"/>
              </a:spcAft>
              <a:buSzPts val="1000"/>
              <a:buFont typeface="Wingdings" panose="05000000000000000000" pitchFamily="2" charset="2"/>
              <a:buChar char="ü"/>
              <a:tabLst>
                <a:tab pos="457200" algn="l"/>
              </a:tabLst>
              <a:defRPr/>
            </a:pPr>
            <a:r>
              <a:rPr lang="en-IN" spc="20" dirty="0">
                <a:solidFill>
                  <a:prstClr val="black"/>
                </a:solidFill>
                <a:cs typeface="Arial" charset="0"/>
              </a:rPr>
              <a:t>More clear space below mezzanine floor.</a:t>
            </a:r>
          </a:p>
          <a:p>
            <a:pPr marL="285750" indent="-285750" fontAlgn="base">
              <a:lnSpc>
                <a:spcPct val="115000"/>
              </a:lnSpc>
              <a:spcBef>
                <a:spcPct val="0"/>
              </a:spcBef>
              <a:spcAft>
                <a:spcPts val="1000"/>
              </a:spcAft>
              <a:buSzPts val="1000"/>
              <a:buFont typeface="Wingdings" panose="05000000000000000000" pitchFamily="2" charset="2"/>
              <a:buChar char="ü"/>
              <a:tabLst>
                <a:tab pos="457200" algn="l"/>
              </a:tabLst>
              <a:defRPr/>
            </a:pPr>
            <a:r>
              <a:rPr lang="en-IN" spc="20" dirty="0">
                <a:solidFill>
                  <a:prstClr val="black"/>
                </a:solidFill>
                <a:cs typeface="Arial" charset="0"/>
              </a:rPr>
              <a:t>Simultaneous RCC slab casting above the floor and providing service lines below saves time.</a:t>
            </a:r>
            <a:endParaRPr lang="en-IN" dirty="0">
              <a:solidFill>
                <a:prstClr val="black"/>
              </a:solidFill>
              <a:cs typeface="Arial" charset="0"/>
            </a:endParaRPr>
          </a:p>
        </p:txBody>
      </p:sp>
      <p:pic>
        <p:nvPicPr>
          <p:cNvPr id="26" name="Picture 4">
            <a:extLst>
              <a:ext uri="{FF2B5EF4-FFF2-40B4-BE49-F238E27FC236}">
                <a16:creationId xmlns:a16="http://schemas.microsoft.com/office/drawing/2014/main" xmlns="" id="{B60BEF5C-8640-4B8E-A039-A0E18EA4E55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722"/>
          <a:stretch/>
        </p:blipFill>
        <p:spPr bwMode="auto">
          <a:xfrm>
            <a:off x="4105928" y="3624447"/>
            <a:ext cx="2990252" cy="2718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6" descr="Logo&#10;&#10;Description automatically generated">
            <a:extLst>
              <a:ext uri="{FF2B5EF4-FFF2-40B4-BE49-F238E27FC236}">
                <a16:creationId xmlns:a16="http://schemas.microsoft.com/office/drawing/2014/main" xmlns="" id="{A6644998-463A-4AEC-986D-82E2E9365453}"/>
              </a:ext>
            </a:extLst>
          </p:cNvPr>
          <p:cNvPicPr>
            <a:picLocks noChangeAspect="1"/>
          </p:cNvPicPr>
          <p:nvPr/>
        </p:nvPicPr>
        <p:blipFill rotWithShape="1">
          <a:blip r:embed="rId9"/>
          <a:srcRect l="26755" t="33874" r="27854" b="36499"/>
          <a:stretch/>
        </p:blipFill>
        <p:spPr>
          <a:xfrm>
            <a:off x="0" y="0"/>
            <a:ext cx="1407736" cy="594815"/>
          </a:xfrm>
          <a:prstGeom prst="rect">
            <a:avLst/>
          </a:prstGeom>
        </p:spPr>
      </p:pic>
      <p:pic>
        <p:nvPicPr>
          <p:cNvPr id="28" name="Picture 9">
            <a:extLst>
              <a:ext uri="{FF2B5EF4-FFF2-40B4-BE49-F238E27FC236}">
                <a16:creationId xmlns:a16="http://schemas.microsoft.com/office/drawing/2014/main" xmlns="" id="{0FC8B5FD-1E89-4F43-ACF8-700808AAB2D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9592" b="50080"/>
          <a:stretch/>
        </p:blipFill>
        <p:spPr bwMode="auto">
          <a:xfrm>
            <a:off x="9749259" y="4219418"/>
            <a:ext cx="2442741" cy="211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94441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DC7AE00E-3BDF-4D30-9783-F4262EB668F3}"/>
              </a:ext>
            </a:extLst>
          </p:cNvPr>
          <p:cNvSpPr>
            <a:spLocks noGrp="1"/>
          </p:cNvSpPr>
          <p:nvPr>
            <p:ph type="ctrTitle"/>
          </p:nvPr>
        </p:nvSpPr>
        <p:spPr>
          <a:xfrm>
            <a:off x="1760765" y="324937"/>
            <a:ext cx="4024032" cy="2885715"/>
          </a:xfrm>
        </p:spPr>
        <p:txBody>
          <a:bodyPr/>
          <a:lstStyle/>
          <a:p>
            <a:r>
              <a:rPr lang="en-US" dirty="0"/>
              <a:t>TOPIC ONE</a:t>
            </a:r>
          </a:p>
        </p:txBody>
      </p:sp>
      <p:sp>
        <p:nvSpPr>
          <p:cNvPr id="6" name="Subtitle 5">
            <a:extLst>
              <a:ext uri="{FF2B5EF4-FFF2-40B4-BE49-F238E27FC236}">
                <a16:creationId xmlns:a16="http://schemas.microsoft.com/office/drawing/2014/main" xmlns="" id="{4840E350-A8AF-4AAF-93E3-4D6B5B4B1EBC}"/>
              </a:ext>
            </a:extLst>
          </p:cNvPr>
          <p:cNvSpPr>
            <a:spLocks noGrp="1"/>
          </p:cNvSpPr>
          <p:nvPr>
            <p:ph type="subTitle" idx="1"/>
          </p:nvPr>
        </p:nvSpPr>
        <p:spPr>
          <a:xfrm>
            <a:off x="1760765" y="3166312"/>
            <a:ext cx="4024032" cy="771802"/>
          </a:xfrm>
        </p:spPr>
        <p:txBody>
          <a:bodyPr/>
          <a:lstStyle/>
          <a:p>
            <a:r>
              <a:rPr lang="en-US" dirty="0"/>
              <a:t>SUBTITLE</a:t>
            </a:r>
          </a:p>
        </p:txBody>
      </p:sp>
      <p:pic>
        <p:nvPicPr>
          <p:cNvPr id="15" name="Picture 8">
            <a:extLst>
              <a:ext uri="{FF2B5EF4-FFF2-40B4-BE49-F238E27FC236}">
                <a16:creationId xmlns:a16="http://schemas.microsoft.com/office/drawing/2014/main" xmlns="" id="{2E78F3F5-FA18-41F2-B0E0-3C4E73A243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2581"/>
          <a:stretch/>
        </p:blipFill>
        <p:spPr bwMode="auto">
          <a:xfrm>
            <a:off x="8604918" y="4303212"/>
            <a:ext cx="2736850" cy="188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Canvas 10">
            <a:extLst>
              <a:ext uri="{FF2B5EF4-FFF2-40B4-BE49-F238E27FC236}">
                <a16:creationId xmlns:a16="http://schemas.microsoft.com/office/drawing/2014/main" xmlns="" id="{CF0C3BFE-9EDC-4604-A780-C74FEBAE4CBD}"/>
              </a:ext>
            </a:extLst>
          </p:cNvPr>
          <p:cNvGrpSpPr/>
          <p:nvPr/>
        </p:nvGrpSpPr>
        <p:grpSpPr>
          <a:xfrm>
            <a:off x="0" y="-28373"/>
            <a:ext cx="12211681" cy="6886373"/>
            <a:chOff x="5747138" y="732072"/>
            <a:chExt cx="3108669" cy="3256188"/>
          </a:xfrm>
        </p:grpSpPr>
        <p:sp>
          <p:nvSpPr>
            <p:cNvPr id="18" name="Rectangle 17">
              <a:extLst>
                <a:ext uri="{FF2B5EF4-FFF2-40B4-BE49-F238E27FC236}">
                  <a16:creationId xmlns:a16="http://schemas.microsoft.com/office/drawing/2014/main" xmlns="" id="{0E8AB4A2-92D0-4F39-A33E-A5E439B0A7A1}"/>
                </a:ext>
              </a:extLst>
            </p:cNvPr>
            <p:cNvSpPr/>
            <p:nvPr/>
          </p:nvSpPr>
          <p:spPr>
            <a:xfrm>
              <a:off x="5747138" y="732072"/>
              <a:ext cx="3108669" cy="3256188"/>
            </a:xfrm>
            <a:prstGeom prst="rect">
              <a:avLst/>
            </a:prstGeom>
            <a:solidFill>
              <a:prstClr val="white"/>
            </a:solidFill>
          </p:spPr>
        </p:sp>
      </p:grpSp>
      <p:pic>
        <p:nvPicPr>
          <p:cNvPr id="19" name="Picture 18" descr="A picture containing diagram&#10;&#10;Description automatically generated">
            <a:extLst>
              <a:ext uri="{FF2B5EF4-FFF2-40B4-BE49-F238E27FC236}">
                <a16:creationId xmlns:a16="http://schemas.microsoft.com/office/drawing/2014/main" xmlns="" id="{AC1BCDD7-18AB-4A39-8378-CD629D9B58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2813" y="5826184"/>
            <a:ext cx="961918" cy="961918"/>
          </a:xfrm>
          <a:prstGeom prst="rect">
            <a:avLst/>
          </a:prstGeom>
        </p:spPr>
      </p:pic>
      <p:pic>
        <p:nvPicPr>
          <p:cNvPr id="20" name="Picture 19" descr="Logo&#10;&#10;Description automatically generated">
            <a:extLst>
              <a:ext uri="{FF2B5EF4-FFF2-40B4-BE49-F238E27FC236}">
                <a16:creationId xmlns:a16="http://schemas.microsoft.com/office/drawing/2014/main" xmlns="" id="{41C9BAFE-659C-4365-9F71-616FA10F59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3989" y="6008214"/>
            <a:ext cx="723891" cy="849786"/>
          </a:xfrm>
          <a:prstGeom prst="rect">
            <a:avLst/>
          </a:prstGeom>
        </p:spPr>
      </p:pic>
      <p:sp>
        <p:nvSpPr>
          <p:cNvPr id="21" name="Rectangle 1">
            <a:extLst>
              <a:ext uri="{FF2B5EF4-FFF2-40B4-BE49-F238E27FC236}">
                <a16:creationId xmlns:a16="http://schemas.microsoft.com/office/drawing/2014/main" xmlns="" id="{08902020-A479-4F41-B337-9A6C1BBB830F}"/>
              </a:ext>
            </a:extLst>
          </p:cNvPr>
          <p:cNvSpPr>
            <a:spLocks noChangeArrowheads="1"/>
          </p:cNvSpPr>
          <p:nvPr/>
        </p:nvSpPr>
        <p:spPr bwMode="auto">
          <a:xfrm>
            <a:off x="2324730" y="6332706"/>
            <a:ext cx="656925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IN" altLang="en-US" sz="1200" b="1" dirty="0">
                <a:latin typeface="Bookman Old Style" panose="02050604050505020204" pitchFamily="18" charset="0"/>
              </a:rPr>
              <a:t>NATIONAL WORKSHOP ON PREFRABRICATED BUILDINGS AND CONSTRUCTION </a:t>
            </a:r>
          </a:p>
          <a:p>
            <a:pPr algn="ctr"/>
            <a:r>
              <a:rPr lang="en-IN" altLang="en-US" sz="1000" b="1" dirty="0">
                <a:latin typeface="Bookman Old Style" panose="02050604050505020204" pitchFamily="18" charset="0"/>
              </a:rPr>
              <a:t>29</a:t>
            </a:r>
            <a:r>
              <a:rPr lang="en-IN" altLang="en-US" sz="1000" b="1" baseline="30000" dirty="0">
                <a:latin typeface="Bookman Old Style" panose="02050604050505020204" pitchFamily="18" charset="0"/>
              </a:rPr>
              <a:t>th</a:t>
            </a:r>
            <a:r>
              <a:rPr lang="en-IN" altLang="en-US" sz="1000" b="1" dirty="0">
                <a:latin typeface="Bookman Old Style" panose="02050604050505020204" pitchFamily="18" charset="0"/>
              </a:rPr>
              <a:t> &amp; 30</a:t>
            </a:r>
            <a:r>
              <a:rPr lang="en-IN" altLang="en-US" sz="1000" b="1" baseline="30000" dirty="0">
                <a:latin typeface="Bookman Old Style" panose="02050604050505020204" pitchFamily="18" charset="0"/>
              </a:rPr>
              <a:t>th</a:t>
            </a:r>
            <a:r>
              <a:rPr lang="en-IN" altLang="en-US" sz="1000" b="1" dirty="0">
                <a:latin typeface="Bookman Old Style" panose="02050604050505020204" pitchFamily="18" charset="0"/>
              </a:rPr>
              <a:t> NOVEMBER 2021 </a:t>
            </a:r>
          </a:p>
        </p:txBody>
      </p:sp>
      <p:pic>
        <p:nvPicPr>
          <p:cNvPr id="27" name="Picture 26" descr="Logo&#10;&#10;Description automatically generated">
            <a:extLst>
              <a:ext uri="{FF2B5EF4-FFF2-40B4-BE49-F238E27FC236}">
                <a16:creationId xmlns:a16="http://schemas.microsoft.com/office/drawing/2014/main" xmlns="" id="{A6644998-463A-4AEC-986D-82E2E9365453}"/>
              </a:ext>
            </a:extLst>
          </p:cNvPr>
          <p:cNvPicPr>
            <a:picLocks noChangeAspect="1"/>
          </p:cNvPicPr>
          <p:nvPr/>
        </p:nvPicPr>
        <p:blipFill rotWithShape="1">
          <a:blip r:embed="rId6"/>
          <a:srcRect l="26755" t="33874" r="27854" b="36499"/>
          <a:stretch/>
        </p:blipFill>
        <p:spPr>
          <a:xfrm>
            <a:off x="0" y="0"/>
            <a:ext cx="1407736" cy="594815"/>
          </a:xfrm>
          <a:prstGeom prst="rect">
            <a:avLst/>
          </a:prstGeom>
        </p:spPr>
      </p:pic>
      <p:pic>
        <p:nvPicPr>
          <p:cNvPr id="16" name="Picture 2" descr="See the source image">
            <a:extLst>
              <a:ext uri="{FF2B5EF4-FFF2-40B4-BE49-F238E27FC236}">
                <a16:creationId xmlns:a16="http://schemas.microsoft.com/office/drawing/2014/main" xmlns="" id="{ED172BBB-F2D0-4300-A3A8-32B33D3BDA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51668" y="4765449"/>
            <a:ext cx="1782061" cy="133654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Diagram&#10;&#10;Description automatically generated">
            <a:extLst>
              <a:ext uri="{FF2B5EF4-FFF2-40B4-BE49-F238E27FC236}">
                <a16:creationId xmlns:a16="http://schemas.microsoft.com/office/drawing/2014/main" xmlns="" id="{14650B41-13DA-4FF7-85F3-0B7F710B11B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40196" y="-43731"/>
            <a:ext cx="4672485" cy="4175647"/>
          </a:xfrm>
          <a:prstGeom prst="rect">
            <a:avLst/>
          </a:prstGeom>
        </p:spPr>
      </p:pic>
      <p:sp>
        <p:nvSpPr>
          <p:cNvPr id="23" name="Rectangle 22">
            <a:extLst>
              <a:ext uri="{FF2B5EF4-FFF2-40B4-BE49-F238E27FC236}">
                <a16:creationId xmlns:a16="http://schemas.microsoft.com/office/drawing/2014/main" xmlns="" id="{953F1E7E-303C-4967-99A1-6A92E24D40BA}"/>
              </a:ext>
            </a:extLst>
          </p:cNvPr>
          <p:cNvSpPr/>
          <p:nvPr/>
        </p:nvSpPr>
        <p:spPr>
          <a:xfrm>
            <a:off x="370548" y="574415"/>
            <a:ext cx="6092449" cy="5172698"/>
          </a:xfrm>
          <a:prstGeom prst="rect">
            <a:avLst/>
          </a:prstGeom>
        </p:spPr>
        <p:txBody>
          <a:bodyPr wrap="square">
            <a:spAutoFit/>
          </a:bodyPr>
          <a:lstStyle/>
          <a:p>
            <a:pPr fontAlgn="base">
              <a:lnSpc>
                <a:spcPct val="115000"/>
              </a:lnSpc>
              <a:spcBef>
                <a:spcPct val="0"/>
              </a:spcBef>
              <a:spcAft>
                <a:spcPts val="1000"/>
              </a:spcAft>
              <a:buSzPts val="1000"/>
              <a:tabLst>
                <a:tab pos="457200" algn="l"/>
              </a:tabLst>
              <a:defRPr/>
            </a:pPr>
            <a:r>
              <a:rPr lang="en-IN" b="1" u="sng" spc="20" dirty="0">
                <a:solidFill>
                  <a:prstClr val="black"/>
                </a:solidFill>
                <a:cs typeface="Arial" charset="0"/>
              </a:rPr>
              <a:t>STEEL CONCRETE COMPOSITE FLOORS</a:t>
            </a:r>
          </a:p>
          <a:p>
            <a:pPr marL="171450" indent="-171450" fontAlgn="base">
              <a:lnSpc>
                <a:spcPct val="115000"/>
              </a:lnSpc>
              <a:spcBef>
                <a:spcPct val="0"/>
              </a:spcBef>
              <a:spcAft>
                <a:spcPts val="1000"/>
              </a:spcAft>
              <a:buSzPts val="1000"/>
              <a:buFont typeface="Wingdings" panose="05000000000000000000" pitchFamily="2" charset="2"/>
              <a:buChar char="ü"/>
              <a:tabLst>
                <a:tab pos="457200" algn="l"/>
              </a:tabLst>
              <a:defRPr/>
            </a:pPr>
            <a:r>
              <a:rPr lang="en-US" sz="1600" b="0" dirty="0">
                <a:solidFill>
                  <a:srgbClr val="082A75"/>
                </a:solidFill>
                <a:effectLst/>
                <a:ea typeface="Calibri" panose="020F0502020204030204" pitchFamily="34" charset="0"/>
                <a:cs typeface="Times New Roman" panose="02020603050405020304" pitchFamily="18" charset="0"/>
              </a:rPr>
              <a:t>Shear connectors are welded to the steel beams through metal deck sheets.</a:t>
            </a:r>
          </a:p>
          <a:p>
            <a:pPr marL="171450" indent="-171450" fontAlgn="base">
              <a:lnSpc>
                <a:spcPct val="115000"/>
              </a:lnSpc>
              <a:spcBef>
                <a:spcPct val="0"/>
              </a:spcBef>
              <a:spcAft>
                <a:spcPts val="1000"/>
              </a:spcAft>
              <a:buSzPts val="1000"/>
              <a:buFont typeface="Wingdings" panose="05000000000000000000" pitchFamily="2" charset="2"/>
              <a:buChar char="ü"/>
              <a:tabLst>
                <a:tab pos="457200" algn="l"/>
              </a:tabLst>
              <a:defRPr/>
            </a:pPr>
            <a:r>
              <a:rPr lang="en-US" sz="1600" b="0" dirty="0">
                <a:solidFill>
                  <a:srgbClr val="082A75"/>
                </a:solidFill>
                <a:effectLst/>
                <a:ea typeface="Calibri" panose="020F0502020204030204" pitchFamily="34" charset="0"/>
                <a:cs typeface="Times New Roman" panose="02020603050405020304" pitchFamily="18" charset="0"/>
              </a:rPr>
              <a:t>Concrete is assumed to take total compression while the steel takes all the tension.</a:t>
            </a:r>
            <a:endParaRPr lang="en-IN" sz="1600" b="1" dirty="0">
              <a:solidFill>
                <a:srgbClr val="082A75"/>
              </a:solidFill>
              <a:effectLst/>
              <a:ea typeface="MS Mincho" panose="02020609040205080304" pitchFamily="49" charset="-128"/>
              <a:cs typeface="Times New Roman" panose="02020603050405020304" pitchFamily="18" charset="0"/>
            </a:endParaRPr>
          </a:p>
          <a:p>
            <a:pPr marL="171450" indent="-171450" algn="just">
              <a:lnSpc>
                <a:spcPct val="150000"/>
              </a:lnSpc>
              <a:buFont typeface="Wingdings" panose="05000000000000000000" pitchFamily="2" charset="2"/>
              <a:buChar char="ü"/>
            </a:pPr>
            <a:r>
              <a:rPr lang="en-US" sz="1600" b="0" dirty="0">
                <a:solidFill>
                  <a:srgbClr val="082A75"/>
                </a:solidFill>
                <a:effectLst/>
                <a:ea typeface="Calibri" panose="020F0502020204030204" pitchFamily="34" charset="0"/>
                <a:cs typeface="Times New Roman" panose="02020603050405020304" pitchFamily="18" charset="0"/>
              </a:rPr>
              <a:t>Shear connectors are provided to transfer the horizontal shear force across the interface, prevent vertical separation and slip between them. </a:t>
            </a:r>
          </a:p>
          <a:p>
            <a:pPr marL="171450" indent="-171450" algn="just">
              <a:lnSpc>
                <a:spcPct val="150000"/>
              </a:lnSpc>
              <a:buFont typeface="Wingdings" panose="05000000000000000000" pitchFamily="2" charset="2"/>
              <a:buChar char="ü"/>
            </a:pPr>
            <a:r>
              <a:rPr lang="en-US" sz="1600" b="0" dirty="0" smtClean="0">
                <a:solidFill>
                  <a:srgbClr val="082A75"/>
                </a:solidFill>
                <a:effectLst/>
                <a:ea typeface="Calibri" panose="020F0502020204030204" pitchFamily="34" charset="0"/>
                <a:cs typeface="Times New Roman" panose="02020603050405020304" pitchFamily="18" charset="0"/>
              </a:rPr>
              <a:t>Steel </a:t>
            </a:r>
            <a:r>
              <a:rPr lang="en-US" sz="1600" b="0" dirty="0">
                <a:solidFill>
                  <a:srgbClr val="082A75"/>
                </a:solidFill>
                <a:effectLst/>
                <a:ea typeface="Calibri" panose="020F0502020204030204" pitchFamily="34" charset="0"/>
                <a:cs typeface="Times New Roman" panose="02020603050405020304" pitchFamily="18" charset="0"/>
              </a:rPr>
              <a:t>beam and concrete slab act as a composite beam. </a:t>
            </a:r>
            <a:endParaRPr lang="en-IN" sz="1600" b="1" dirty="0">
              <a:solidFill>
                <a:srgbClr val="082A75"/>
              </a:solidFill>
              <a:effectLst/>
              <a:ea typeface="MS Mincho" panose="02020609040205080304" pitchFamily="49" charset="-128"/>
              <a:cs typeface="Times New Roman" panose="02020603050405020304" pitchFamily="18" charset="0"/>
            </a:endParaRPr>
          </a:p>
          <a:p>
            <a:pPr marL="171450" indent="-171450" algn="just">
              <a:lnSpc>
                <a:spcPct val="150000"/>
              </a:lnSpc>
              <a:buFont typeface="Wingdings" panose="05000000000000000000" pitchFamily="2" charset="2"/>
              <a:buChar char="ü"/>
            </a:pPr>
            <a:r>
              <a:rPr lang="en-US" sz="1600" b="0" dirty="0">
                <a:solidFill>
                  <a:srgbClr val="082A75"/>
                </a:solidFill>
                <a:effectLst/>
                <a:ea typeface="Calibri" panose="020F0502020204030204" pitchFamily="34" charset="0"/>
                <a:cs typeface="Times New Roman" panose="02020603050405020304" pitchFamily="18" charset="0"/>
              </a:rPr>
              <a:t>Composite floor induces diaphragm action, adding stability to the overall </a:t>
            </a:r>
            <a:r>
              <a:rPr lang="en-US" sz="1600" b="0" dirty="0" smtClean="0">
                <a:solidFill>
                  <a:srgbClr val="082A75"/>
                </a:solidFill>
                <a:effectLst/>
                <a:ea typeface="Calibri" panose="020F0502020204030204" pitchFamily="34" charset="0"/>
                <a:cs typeface="Times New Roman" panose="02020603050405020304" pitchFamily="18" charset="0"/>
              </a:rPr>
              <a:t>structure, </a:t>
            </a:r>
            <a:r>
              <a:rPr lang="en-US" sz="1600" b="0" dirty="0">
                <a:solidFill>
                  <a:srgbClr val="082A75"/>
                </a:solidFill>
                <a:effectLst/>
                <a:ea typeface="Calibri" panose="020F0502020204030204" pitchFamily="34" charset="0"/>
                <a:cs typeface="Times New Roman" panose="02020603050405020304" pitchFamily="18" charset="0"/>
              </a:rPr>
              <a:t>resisting severe seismic forces in both mutual directions and provides an economical solution.</a:t>
            </a:r>
            <a:endParaRPr lang="en-IN" sz="1600" b="1" dirty="0">
              <a:solidFill>
                <a:srgbClr val="082A75"/>
              </a:solidFill>
              <a:effectLst/>
              <a:ea typeface="MS Mincho" panose="02020609040205080304" pitchFamily="49" charset="-128"/>
              <a:cs typeface="Times New Roman" panose="02020603050405020304" pitchFamily="18" charset="0"/>
            </a:endParaRPr>
          </a:p>
          <a:p>
            <a:pPr fontAlgn="base">
              <a:lnSpc>
                <a:spcPct val="115000"/>
              </a:lnSpc>
              <a:spcBef>
                <a:spcPct val="0"/>
              </a:spcBef>
              <a:spcAft>
                <a:spcPts val="1000"/>
              </a:spcAft>
              <a:buSzPts val="1000"/>
              <a:tabLst>
                <a:tab pos="457200" algn="l"/>
              </a:tabLst>
              <a:defRPr/>
            </a:pPr>
            <a:endParaRPr lang="en-IN" sz="1200" u="sng" spc="20" dirty="0">
              <a:solidFill>
                <a:prstClr val="black"/>
              </a:solidFill>
              <a:cs typeface="Arial" charset="0"/>
            </a:endParaRPr>
          </a:p>
          <a:p>
            <a:pPr fontAlgn="base">
              <a:lnSpc>
                <a:spcPct val="115000"/>
              </a:lnSpc>
              <a:spcBef>
                <a:spcPct val="0"/>
              </a:spcBef>
              <a:spcAft>
                <a:spcPts val="1000"/>
              </a:spcAft>
              <a:buSzPts val="1000"/>
              <a:tabLst>
                <a:tab pos="457200" algn="l"/>
              </a:tabLst>
              <a:defRPr/>
            </a:pPr>
            <a:endParaRPr lang="en-IN" u="sng" spc="20" dirty="0">
              <a:solidFill>
                <a:prstClr val="black"/>
              </a:solidFill>
              <a:cs typeface="Arial" charset="0"/>
            </a:endParaRPr>
          </a:p>
        </p:txBody>
      </p:sp>
      <p:sp>
        <p:nvSpPr>
          <p:cNvPr id="25" name="TextBox 24">
            <a:extLst>
              <a:ext uri="{FF2B5EF4-FFF2-40B4-BE49-F238E27FC236}">
                <a16:creationId xmlns:a16="http://schemas.microsoft.com/office/drawing/2014/main" xmlns="" id="{2AFDEE34-39E9-407E-9E7C-E8A21ABD2741}"/>
              </a:ext>
            </a:extLst>
          </p:cNvPr>
          <p:cNvSpPr txBox="1"/>
          <p:nvPr/>
        </p:nvSpPr>
        <p:spPr>
          <a:xfrm>
            <a:off x="10235739" y="6050603"/>
            <a:ext cx="2292836" cy="646331"/>
          </a:xfrm>
          <a:prstGeom prst="rect">
            <a:avLst/>
          </a:prstGeom>
          <a:noFill/>
        </p:spPr>
        <p:txBody>
          <a:bodyPr wrap="square">
            <a:spAutoFit/>
          </a:bodyPr>
          <a:lstStyle/>
          <a:p>
            <a:r>
              <a:rPr lang="en-US" b="0" i="0" dirty="0">
                <a:solidFill>
                  <a:srgbClr val="000000"/>
                </a:solidFill>
                <a:effectLst/>
              </a:rPr>
              <a:t>Ceramic ferrule </a:t>
            </a:r>
            <a:r>
              <a:rPr lang="en-US" b="0" i="0" dirty="0" smtClean="0">
                <a:solidFill>
                  <a:srgbClr val="000000"/>
                </a:solidFill>
                <a:effectLst/>
              </a:rPr>
              <a:t>shear </a:t>
            </a:r>
            <a:r>
              <a:rPr lang="en-US" b="0" i="0" dirty="0">
                <a:solidFill>
                  <a:srgbClr val="000000"/>
                </a:solidFill>
                <a:effectLst/>
              </a:rPr>
              <a:t>connectors </a:t>
            </a:r>
            <a:endParaRPr lang="en-US" b="0" i="0" dirty="0">
              <a:solidFill>
                <a:srgbClr val="000000"/>
              </a:solidFill>
              <a:effectLst/>
              <a:latin typeface="Lato" panose="020F0502020204030203" pitchFamily="34" charset="0"/>
            </a:endParaRPr>
          </a:p>
        </p:txBody>
      </p:sp>
      <p:pic>
        <p:nvPicPr>
          <p:cNvPr id="24" name="Picture 8">
            <a:extLst>
              <a:ext uri="{FF2B5EF4-FFF2-40B4-BE49-F238E27FC236}">
                <a16:creationId xmlns:a16="http://schemas.microsoft.com/office/drawing/2014/main" xmlns="" id="{D2E578DD-2D76-4847-B6E3-5E43E24008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70" r="15319" b="74490"/>
          <a:stretch/>
        </p:blipFill>
        <p:spPr bwMode="auto">
          <a:xfrm>
            <a:off x="6796828" y="3883538"/>
            <a:ext cx="3276888" cy="2124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2482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DC7AE00E-3BDF-4D30-9783-F4262EB668F3}"/>
              </a:ext>
            </a:extLst>
          </p:cNvPr>
          <p:cNvSpPr>
            <a:spLocks noGrp="1"/>
          </p:cNvSpPr>
          <p:nvPr>
            <p:ph type="ctrTitle"/>
          </p:nvPr>
        </p:nvSpPr>
        <p:spPr>
          <a:xfrm>
            <a:off x="1760765" y="324937"/>
            <a:ext cx="4024032" cy="2885715"/>
          </a:xfrm>
        </p:spPr>
        <p:txBody>
          <a:bodyPr/>
          <a:lstStyle/>
          <a:p>
            <a:r>
              <a:rPr lang="en-US" dirty="0"/>
              <a:t>TOPIC ONE</a:t>
            </a:r>
          </a:p>
        </p:txBody>
      </p:sp>
      <p:sp>
        <p:nvSpPr>
          <p:cNvPr id="6" name="Subtitle 5">
            <a:extLst>
              <a:ext uri="{FF2B5EF4-FFF2-40B4-BE49-F238E27FC236}">
                <a16:creationId xmlns:a16="http://schemas.microsoft.com/office/drawing/2014/main" xmlns="" id="{4840E350-A8AF-4AAF-93E3-4D6B5B4B1EBC}"/>
              </a:ext>
            </a:extLst>
          </p:cNvPr>
          <p:cNvSpPr>
            <a:spLocks noGrp="1"/>
          </p:cNvSpPr>
          <p:nvPr>
            <p:ph type="subTitle" idx="1"/>
          </p:nvPr>
        </p:nvSpPr>
        <p:spPr>
          <a:xfrm>
            <a:off x="1760765" y="3166312"/>
            <a:ext cx="4024032" cy="771802"/>
          </a:xfrm>
        </p:spPr>
        <p:txBody>
          <a:bodyPr/>
          <a:lstStyle/>
          <a:p>
            <a:r>
              <a:rPr lang="en-US" dirty="0"/>
              <a:t>SUBTITLE</a:t>
            </a:r>
          </a:p>
        </p:txBody>
      </p:sp>
      <p:pic>
        <p:nvPicPr>
          <p:cNvPr id="15" name="Picture 8">
            <a:extLst>
              <a:ext uri="{FF2B5EF4-FFF2-40B4-BE49-F238E27FC236}">
                <a16:creationId xmlns:a16="http://schemas.microsoft.com/office/drawing/2014/main" xmlns="" id="{2E78F3F5-FA18-41F2-B0E0-3C4E73A243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2581"/>
          <a:stretch/>
        </p:blipFill>
        <p:spPr bwMode="auto">
          <a:xfrm>
            <a:off x="8604918" y="4303212"/>
            <a:ext cx="2736850" cy="188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Canvas 10">
            <a:extLst>
              <a:ext uri="{FF2B5EF4-FFF2-40B4-BE49-F238E27FC236}">
                <a16:creationId xmlns:a16="http://schemas.microsoft.com/office/drawing/2014/main" xmlns="" id="{CF0C3BFE-9EDC-4604-A780-C74FEBAE4CBD}"/>
              </a:ext>
            </a:extLst>
          </p:cNvPr>
          <p:cNvGrpSpPr/>
          <p:nvPr/>
        </p:nvGrpSpPr>
        <p:grpSpPr>
          <a:xfrm>
            <a:off x="-19681" y="-104776"/>
            <a:ext cx="12211681" cy="6962775"/>
            <a:chOff x="5747138" y="732072"/>
            <a:chExt cx="3108669" cy="3256188"/>
          </a:xfrm>
        </p:grpSpPr>
        <p:sp>
          <p:nvSpPr>
            <p:cNvPr id="18" name="Rectangle 17">
              <a:extLst>
                <a:ext uri="{FF2B5EF4-FFF2-40B4-BE49-F238E27FC236}">
                  <a16:creationId xmlns:a16="http://schemas.microsoft.com/office/drawing/2014/main" xmlns="" id="{0E8AB4A2-92D0-4F39-A33E-A5E439B0A7A1}"/>
                </a:ext>
              </a:extLst>
            </p:cNvPr>
            <p:cNvSpPr/>
            <p:nvPr/>
          </p:nvSpPr>
          <p:spPr>
            <a:xfrm>
              <a:off x="5747138" y="732072"/>
              <a:ext cx="3108669" cy="3256188"/>
            </a:xfrm>
            <a:prstGeom prst="rect">
              <a:avLst/>
            </a:prstGeom>
            <a:solidFill>
              <a:prstClr val="white"/>
            </a:solidFill>
          </p:spPr>
        </p:sp>
      </p:grpSp>
      <p:pic>
        <p:nvPicPr>
          <p:cNvPr id="19" name="Picture 18" descr="A picture containing diagram&#10;&#10;Description automatically generated">
            <a:extLst>
              <a:ext uri="{FF2B5EF4-FFF2-40B4-BE49-F238E27FC236}">
                <a16:creationId xmlns:a16="http://schemas.microsoft.com/office/drawing/2014/main" xmlns="" id="{AC1BCDD7-18AB-4A39-8378-CD629D9B58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2813" y="5826184"/>
            <a:ext cx="961918" cy="961918"/>
          </a:xfrm>
          <a:prstGeom prst="rect">
            <a:avLst/>
          </a:prstGeom>
        </p:spPr>
      </p:pic>
      <p:pic>
        <p:nvPicPr>
          <p:cNvPr id="20" name="Picture 19" descr="Logo&#10;&#10;Description automatically generated">
            <a:extLst>
              <a:ext uri="{FF2B5EF4-FFF2-40B4-BE49-F238E27FC236}">
                <a16:creationId xmlns:a16="http://schemas.microsoft.com/office/drawing/2014/main" xmlns="" id="{41C9BAFE-659C-4365-9F71-616FA10F59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3989" y="6008214"/>
            <a:ext cx="723891" cy="849786"/>
          </a:xfrm>
          <a:prstGeom prst="rect">
            <a:avLst/>
          </a:prstGeom>
        </p:spPr>
      </p:pic>
      <p:sp>
        <p:nvSpPr>
          <p:cNvPr id="21" name="Rectangle 1">
            <a:extLst>
              <a:ext uri="{FF2B5EF4-FFF2-40B4-BE49-F238E27FC236}">
                <a16:creationId xmlns:a16="http://schemas.microsoft.com/office/drawing/2014/main" xmlns="" id="{08902020-A479-4F41-B337-9A6C1BBB830F}"/>
              </a:ext>
            </a:extLst>
          </p:cNvPr>
          <p:cNvSpPr>
            <a:spLocks noChangeArrowheads="1"/>
          </p:cNvSpPr>
          <p:nvPr/>
        </p:nvSpPr>
        <p:spPr bwMode="auto">
          <a:xfrm>
            <a:off x="2324730" y="6332706"/>
            <a:ext cx="656925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IN" altLang="en-US" sz="1200" b="1" dirty="0">
                <a:latin typeface="Bookman Old Style" panose="02050604050505020204" pitchFamily="18" charset="0"/>
              </a:rPr>
              <a:t>NATIONAL WORKSHOP ON PREFRABRICATED BUILDINGS AND CONSTRUCTION </a:t>
            </a:r>
          </a:p>
          <a:p>
            <a:pPr algn="ctr"/>
            <a:r>
              <a:rPr lang="en-IN" altLang="en-US" sz="1000" b="1" dirty="0">
                <a:latin typeface="Bookman Old Style" panose="02050604050505020204" pitchFamily="18" charset="0"/>
              </a:rPr>
              <a:t>29</a:t>
            </a:r>
            <a:r>
              <a:rPr lang="en-IN" altLang="en-US" sz="1000" b="1" baseline="30000" dirty="0">
                <a:latin typeface="Bookman Old Style" panose="02050604050505020204" pitchFamily="18" charset="0"/>
              </a:rPr>
              <a:t>th</a:t>
            </a:r>
            <a:r>
              <a:rPr lang="en-IN" altLang="en-US" sz="1000" b="1" dirty="0">
                <a:latin typeface="Bookman Old Style" panose="02050604050505020204" pitchFamily="18" charset="0"/>
              </a:rPr>
              <a:t> &amp; 30</a:t>
            </a:r>
            <a:r>
              <a:rPr lang="en-IN" altLang="en-US" sz="1000" b="1" baseline="30000" dirty="0">
                <a:latin typeface="Bookman Old Style" panose="02050604050505020204" pitchFamily="18" charset="0"/>
              </a:rPr>
              <a:t>th</a:t>
            </a:r>
            <a:r>
              <a:rPr lang="en-IN" altLang="en-US" sz="1000" b="1" dirty="0">
                <a:latin typeface="Bookman Old Style" panose="02050604050505020204" pitchFamily="18" charset="0"/>
              </a:rPr>
              <a:t> NOVEMBER 2021 </a:t>
            </a:r>
          </a:p>
        </p:txBody>
      </p:sp>
      <p:pic>
        <p:nvPicPr>
          <p:cNvPr id="27" name="Picture 26" descr="Logo&#10;&#10;Description automatically generated">
            <a:extLst>
              <a:ext uri="{FF2B5EF4-FFF2-40B4-BE49-F238E27FC236}">
                <a16:creationId xmlns:a16="http://schemas.microsoft.com/office/drawing/2014/main" xmlns="" id="{A6644998-463A-4AEC-986D-82E2E9365453}"/>
              </a:ext>
            </a:extLst>
          </p:cNvPr>
          <p:cNvPicPr>
            <a:picLocks noChangeAspect="1"/>
          </p:cNvPicPr>
          <p:nvPr/>
        </p:nvPicPr>
        <p:blipFill rotWithShape="1">
          <a:blip r:embed="rId6"/>
          <a:srcRect l="26755" t="33874" r="27854" b="36499"/>
          <a:stretch/>
        </p:blipFill>
        <p:spPr>
          <a:xfrm>
            <a:off x="0" y="0"/>
            <a:ext cx="1407736" cy="594815"/>
          </a:xfrm>
          <a:prstGeom prst="rect">
            <a:avLst/>
          </a:prstGeom>
        </p:spPr>
      </p:pic>
      <p:pic>
        <p:nvPicPr>
          <p:cNvPr id="25" name="Picture 24" descr="Shape, circle&#10;&#10;Description automatically generated with medium confidence">
            <a:extLst>
              <a:ext uri="{FF2B5EF4-FFF2-40B4-BE49-F238E27FC236}">
                <a16:creationId xmlns:a16="http://schemas.microsoft.com/office/drawing/2014/main" xmlns="" id="{A7FFB577-0E96-4DA2-9EB2-69474151B4FD}"/>
              </a:ext>
            </a:extLst>
          </p:cNvPr>
          <p:cNvPicPr>
            <a:picLocks noChangeAspect="1"/>
          </p:cNvPicPr>
          <p:nvPr/>
        </p:nvPicPr>
        <p:blipFill rotWithShape="1">
          <a:blip r:embed="rId7"/>
          <a:srcRect r="53720" b="48830"/>
          <a:stretch/>
        </p:blipFill>
        <p:spPr bwMode="auto">
          <a:xfrm>
            <a:off x="10071555" y="249757"/>
            <a:ext cx="1885315" cy="1295400"/>
          </a:xfrm>
          <a:prstGeom prst="rect">
            <a:avLst/>
          </a:prstGeom>
          <a:ln>
            <a:noFill/>
          </a:ln>
          <a:extLst>
            <a:ext uri="{53640926-AAD7-44D8-BBD7-CCE9431645EC}">
              <a14:shadowObscured xmlns:a14="http://schemas.microsoft.com/office/drawing/2010/main"/>
            </a:ext>
          </a:extLst>
        </p:spPr>
      </p:pic>
      <p:pic>
        <p:nvPicPr>
          <p:cNvPr id="26" name="Picture 25" descr="Diagram&#10;&#10;Description automatically generated">
            <a:extLst>
              <a:ext uri="{FF2B5EF4-FFF2-40B4-BE49-F238E27FC236}">
                <a16:creationId xmlns:a16="http://schemas.microsoft.com/office/drawing/2014/main" xmlns="" id="{DA2F483D-581C-46CD-B029-3B892C8C6ACA}"/>
              </a:ext>
            </a:extLst>
          </p:cNvPr>
          <p:cNvPicPr>
            <a:picLocks noChangeAspect="1"/>
          </p:cNvPicPr>
          <p:nvPr/>
        </p:nvPicPr>
        <p:blipFill rotWithShape="1">
          <a:blip r:embed="rId8">
            <a:extLst>
              <a:ext uri="{28A0092B-C50C-407E-A947-70E740481C1C}">
                <a14:useLocalDpi xmlns:a14="http://schemas.microsoft.com/office/drawing/2010/main" val="0"/>
              </a:ext>
            </a:extLst>
          </a:blip>
          <a:srcRect l="22913" t="23126" r="54331" b="39884"/>
          <a:stretch/>
        </p:blipFill>
        <p:spPr bwMode="auto">
          <a:xfrm>
            <a:off x="10132599" y="2364546"/>
            <a:ext cx="1847215" cy="1485900"/>
          </a:xfrm>
          <a:prstGeom prst="rect">
            <a:avLst/>
          </a:prstGeom>
          <a:noFill/>
          <a:ln>
            <a:noFill/>
          </a:ln>
          <a:extLst>
            <a:ext uri="{53640926-AAD7-44D8-BBD7-CCE9431645EC}">
              <a14:shadowObscured xmlns:a14="http://schemas.microsoft.com/office/drawing/2010/main"/>
            </a:ext>
          </a:extLst>
        </p:spPr>
      </p:pic>
      <p:sp>
        <p:nvSpPr>
          <p:cNvPr id="13" name="Rectangle 20">
            <a:extLst>
              <a:ext uri="{FF2B5EF4-FFF2-40B4-BE49-F238E27FC236}">
                <a16:creationId xmlns:a16="http://schemas.microsoft.com/office/drawing/2014/main" xmlns="" id="{F2900C2B-1573-4260-9257-332D0B067CE7}"/>
              </a:ext>
            </a:extLst>
          </p:cNvPr>
          <p:cNvSpPr>
            <a:spLocks noChangeArrowheads="1"/>
          </p:cNvSpPr>
          <p:nvPr/>
        </p:nvSpPr>
        <p:spPr bwMode="auto">
          <a:xfrm>
            <a:off x="2932504" y="65091"/>
            <a:ext cx="58779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algn="ctr" eaLnBrk="1" hangingPunct="1"/>
            <a:r>
              <a:rPr lang="en-US" altLang="en-US" b="1" dirty="0">
                <a:latin typeface="+mn-lt"/>
                <a:cs typeface="Arial" panose="020B0604020202020204" pitchFamily="34" charset="0"/>
              </a:rPr>
              <a:t>COMPOSITE CONCRETE FILLED STEEL TUBES</a:t>
            </a:r>
          </a:p>
        </p:txBody>
      </p:sp>
      <p:sp>
        <p:nvSpPr>
          <p:cNvPr id="2" name="Rectangle 1"/>
          <p:cNvSpPr/>
          <p:nvPr/>
        </p:nvSpPr>
        <p:spPr>
          <a:xfrm>
            <a:off x="409052" y="725585"/>
            <a:ext cx="9208827" cy="4662815"/>
          </a:xfrm>
          <a:prstGeom prst="rect">
            <a:avLst/>
          </a:prstGeom>
        </p:spPr>
        <p:txBody>
          <a:bodyPr wrap="square">
            <a:spAutoFit/>
          </a:bodyPr>
          <a:lstStyle/>
          <a:p>
            <a:pPr marL="285750" indent="-285750" algn="just">
              <a:lnSpc>
                <a:spcPct val="150000"/>
              </a:lnSpc>
              <a:buFont typeface="Wingdings" panose="05000000000000000000" pitchFamily="2" charset="2"/>
              <a:buChar char="ü"/>
            </a:pPr>
            <a:r>
              <a:rPr lang="en-US" dirty="0">
                <a:latin typeface="Bookman Old Style" panose="02050604050505020204" pitchFamily="18" charset="0"/>
                <a:ea typeface="Calibri" panose="020F0502020204030204" pitchFamily="34" charset="0"/>
                <a:cs typeface="Times New Roman" panose="02020603050405020304" pitchFamily="18" charset="0"/>
              </a:rPr>
              <a:t>Concrete filled steel tubes (CFT) uses the advantage of both steel and concrete. </a:t>
            </a:r>
            <a:endParaRPr lang="en-US" dirty="0" smtClean="0">
              <a:latin typeface="Bookman Old Style" panose="02050604050505020204" pitchFamily="18" charset="0"/>
              <a:ea typeface="Calibri" panose="020F050202020403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ü"/>
            </a:pPr>
            <a:r>
              <a:rPr lang="en-US" dirty="0" smtClean="0">
                <a:latin typeface="Bookman Old Style" panose="02050604050505020204" pitchFamily="18" charset="0"/>
                <a:ea typeface="Calibri" panose="020F0502020204030204" pitchFamily="34" charset="0"/>
                <a:cs typeface="Times New Roman" panose="02020603050405020304" pitchFamily="18" charset="0"/>
              </a:rPr>
              <a:t>Infill </a:t>
            </a:r>
            <a:r>
              <a:rPr lang="en-US" dirty="0">
                <a:latin typeface="Bookman Old Style" panose="02050604050505020204" pitchFamily="18" charset="0"/>
                <a:ea typeface="Calibri" panose="020F0502020204030204" pitchFamily="34" charset="0"/>
                <a:cs typeface="Times New Roman" panose="02020603050405020304" pitchFamily="18" charset="0"/>
              </a:rPr>
              <a:t>concrete in steel tube delays local </a:t>
            </a:r>
            <a:r>
              <a:rPr lang="en-US" dirty="0" smtClean="0">
                <a:latin typeface="Bookman Old Style" panose="02050604050505020204" pitchFamily="18" charset="0"/>
                <a:ea typeface="Calibri" panose="020F0502020204030204" pitchFamily="34" charset="0"/>
                <a:cs typeface="Times New Roman" panose="02020603050405020304" pitchFamily="18" charset="0"/>
              </a:rPr>
              <a:t>buckling Steel </a:t>
            </a:r>
            <a:r>
              <a:rPr lang="en-US" dirty="0">
                <a:latin typeface="Bookman Old Style" panose="02050604050505020204" pitchFamily="18" charset="0"/>
                <a:ea typeface="Calibri" panose="020F0502020204030204" pitchFamily="34" charset="0"/>
                <a:cs typeface="Times New Roman" panose="02020603050405020304" pitchFamily="18" charset="0"/>
              </a:rPr>
              <a:t>tube reinforces the concrete to resist tensile forces. </a:t>
            </a:r>
          </a:p>
          <a:p>
            <a:pPr marL="285750" indent="-285750" algn="just">
              <a:lnSpc>
                <a:spcPct val="150000"/>
              </a:lnSpc>
              <a:buFont typeface="Wingdings" panose="05000000000000000000" pitchFamily="2" charset="2"/>
              <a:buChar char="ü"/>
            </a:pPr>
            <a:r>
              <a:rPr lang="en-US" dirty="0" smtClean="0">
                <a:latin typeface="Bookman Old Style" panose="02050604050505020204" pitchFamily="18" charset="0"/>
                <a:ea typeface="Calibri" panose="020F0502020204030204" pitchFamily="34" charset="0"/>
                <a:cs typeface="Times New Roman" panose="02020603050405020304" pitchFamily="18" charset="0"/>
              </a:rPr>
              <a:t>This </a:t>
            </a:r>
            <a:r>
              <a:rPr lang="en-US" dirty="0">
                <a:latin typeface="Bookman Old Style" panose="02050604050505020204" pitchFamily="18" charset="0"/>
                <a:ea typeface="Calibri" panose="020F0502020204030204" pitchFamily="34" charset="0"/>
                <a:cs typeface="Times New Roman" panose="02020603050405020304" pitchFamily="18" charset="0"/>
              </a:rPr>
              <a:t>result into </a:t>
            </a:r>
            <a:r>
              <a:rPr lang="en-US" dirty="0" err="1">
                <a:latin typeface="Bookman Old Style" panose="02050604050505020204" pitchFamily="18" charset="0"/>
                <a:ea typeface="Calibri" panose="020F0502020204030204" pitchFamily="34" charset="0"/>
                <a:cs typeface="Times New Roman" panose="02020603050405020304" pitchFamily="18" charset="0"/>
              </a:rPr>
              <a:t>triaxial</a:t>
            </a:r>
            <a:r>
              <a:rPr lang="en-US" dirty="0">
                <a:latin typeface="Bookman Old Style" panose="02050604050505020204" pitchFamily="18" charset="0"/>
                <a:ea typeface="Calibri" panose="020F0502020204030204" pitchFamily="34" charset="0"/>
                <a:cs typeface="Times New Roman" panose="02020603050405020304" pitchFamily="18" charset="0"/>
              </a:rPr>
              <a:t> state of compression in the core and pure hoop tension in the envelope which increases the overall strength and ductility of section</a:t>
            </a:r>
            <a:r>
              <a:rPr lang="en-US" dirty="0" smtClean="0">
                <a:latin typeface="Bookman Old Style" panose="02050604050505020204" pitchFamily="18" charset="0"/>
                <a:ea typeface="Calibri" panose="020F0502020204030204" pitchFamily="34" charset="0"/>
                <a:cs typeface="Times New Roman" panose="02020603050405020304" pitchFamily="18" charset="0"/>
              </a:rPr>
              <a:t>.</a:t>
            </a:r>
          </a:p>
          <a:p>
            <a:pPr marL="285750" indent="-285750" algn="just">
              <a:lnSpc>
                <a:spcPct val="150000"/>
              </a:lnSpc>
              <a:buFont typeface="Wingdings" panose="05000000000000000000" pitchFamily="2" charset="2"/>
              <a:buChar char="ü"/>
            </a:pPr>
            <a:r>
              <a:rPr lang="en-IN" dirty="0"/>
              <a:t>Strength of the concrete filled steel tubular columns against direct compression and combined bending and compression is assessed using the </a:t>
            </a:r>
            <a:r>
              <a:rPr lang="en-US" dirty="0"/>
              <a:t>international codes CIDECT, ANSI/AISC360-16, AIJ, JSCE, EC4, IS 11384 etc</a:t>
            </a:r>
            <a:r>
              <a:rPr lang="en-US" dirty="0" smtClean="0"/>
              <a:t>.</a:t>
            </a:r>
            <a:endParaRPr lang="en-US" b="1" dirty="0"/>
          </a:p>
          <a:p>
            <a:pPr algn="just">
              <a:lnSpc>
                <a:spcPct val="150000"/>
              </a:lnSpc>
            </a:pPr>
            <a:endParaRPr lang="en-US" dirty="0">
              <a:effectLst/>
            </a:endParaRPr>
          </a:p>
        </p:txBody>
      </p:sp>
      <p:sp>
        <p:nvSpPr>
          <p:cNvPr id="3" name="Rectangle 2"/>
          <p:cNvSpPr/>
          <p:nvPr/>
        </p:nvSpPr>
        <p:spPr>
          <a:xfrm>
            <a:off x="10322706" y="1617311"/>
            <a:ext cx="1634164" cy="461665"/>
          </a:xfrm>
          <a:prstGeom prst="rect">
            <a:avLst/>
          </a:prstGeom>
        </p:spPr>
        <p:txBody>
          <a:bodyPr wrap="square">
            <a:spAutoFit/>
          </a:bodyPr>
          <a:lstStyle/>
          <a:p>
            <a:r>
              <a:rPr lang="en-US" sz="1200" b="1" dirty="0">
                <a:latin typeface="Source Sans Pro SemiBold"/>
                <a:ea typeface="MS Mincho" panose="02020609040205080304" pitchFamily="49" charset="-128"/>
                <a:cs typeface="Times New Roman" panose="02020603050405020304" pitchFamily="18" charset="0"/>
              </a:rPr>
              <a:t>CFST -</a:t>
            </a:r>
            <a:r>
              <a:rPr lang="en-US" sz="1200" b="1" dirty="0">
                <a:latin typeface="Source Sans Pro SemiBold"/>
                <a:ea typeface="MS Mincho" panose="02020609040205080304" pitchFamily="49" charset="-128"/>
                <a:cs typeface="Times New Roman" panose="02020603050405020304" pitchFamily="18" charset="0"/>
              </a:rPr>
              <a:t>Behaviour </a:t>
            </a:r>
            <a:endParaRPr lang="en-US" sz="1200" b="1" dirty="0" smtClean="0">
              <a:latin typeface="Source Sans Pro SemiBold"/>
              <a:ea typeface="MS Mincho" panose="02020609040205080304" pitchFamily="49" charset="-128"/>
              <a:cs typeface="Times New Roman" panose="02020603050405020304" pitchFamily="18" charset="0"/>
            </a:endParaRPr>
          </a:p>
          <a:p>
            <a:r>
              <a:rPr lang="en-US" sz="1200" b="1" dirty="0" smtClean="0">
                <a:latin typeface="Source Sans Pro SemiBold"/>
                <a:ea typeface="MS Mincho" panose="02020609040205080304" pitchFamily="49" charset="-128"/>
                <a:cs typeface="Times New Roman" panose="02020603050405020304" pitchFamily="18" charset="0"/>
              </a:rPr>
              <a:t>of </a:t>
            </a:r>
            <a:r>
              <a:rPr lang="en-US" sz="1200" b="1" dirty="0">
                <a:latin typeface="Source Sans Pro SemiBold"/>
                <a:ea typeface="MS Mincho" panose="02020609040205080304" pitchFamily="49" charset="-128"/>
                <a:cs typeface="Times New Roman" panose="02020603050405020304" pitchFamily="18" charset="0"/>
              </a:rPr>
              <a:t>Infill on Envelop </a:t>
            </a:r>
          </a:p>
        </p:txBody>
      </p:sp>
      <p:sp>
        <p:nvSpPr>
          <p:cNvPr id="4" name="Rectangle 3"/>
          <p:cNvSpPr/>
          <p:nvPr/>
        </p:nvSpPr>
        <p:spPr>
          <a:xfrm>
            <a:off x="10281594" y="3938114"/>
            <a:ext cx="1607684" cy="461665"/>
          </a:xfrm>
          <a:prstGeom prst="rect">
            <a:avLst/>
          </a:prstGeom>
        </p:spPr>
        <p:txBody>
          <a:bodyPr wrap="square">
            <a:spAutoFit/>
          </a:bodyPr>
          <a:lstStyle/>
          <a:p>
            <a:r>
              <a:rPr lang="en-US" sz="1200" b="1" dirty="0" smtClean="0">
                <a:latin typeface="Source Sans Pro SemiBold"/>
                <a:ea typeface="MS Mincho" panose="02020609040205080304" pitchFamily="49" charset="-128"/>
                <a:cs typeface="Times New Roman" panose="02020603050405020304" pitchFamily="18" charset="0"/>
              </a:rPr>
              <a:t>CFST -</a:t>
            </a:r>
            <a:r>
              <a:rPr lang="en-US" sz="1200" b="1" dirty="0" smtClean="0">
                <a:latin typeface="Source Sans Pro SemiBold"/>
                <a:ea typeface="Calibri" panose="020F0502020204030204" pitchFamily="34" charset="0"/>
                <a:cs typeface="Times New Roman" panose="02020603050405020304" pitchFamily="18" charset="0"/>
              </a:rPr>
              <a:t>Behaviour </a:t>
            </a:r>
            <a:r>
              <a:rPr lang="en-US" sz="1200" b="1" dirty="0">
                <a:latin typeface="Source Sans Pro SemiBold"/>
                <a:ea typeface="Calibri" panose="020F0502020204030204" pitchFamily="34" charset="0"/>
                <a:cs typeface="Times New Roman" panose="02020603050405020304" pitchFamily="18" charset="0"/>
              </a:rPr>
              <a:t>of Envelop on Infill</a:t>
            </a:r>
            <a:endParaRPr lang="en-US" sz="1200" dirty="0">
              <a:latin typeface="Source Sans Pro SemiBold"/>
            </a:endParaRPr>
          </a:p>
        </p:txBody>
      </p:sp>
    </p:spTree>
    <p:extLst>
      <p:ext uri="{BB962C8B-B14F-4D97-AF65-F5344CB8AC3E}">
        <p14:creationId xmlns:p14="http://schemas.microsoft.com/office/powerpoint/2010/main" val="12663347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DC7AE00E-3BDF-4D30-9783-F4262EB668F3}"/>
              </a:ext>
            </a:extLst>
          </p:cNvPr>
          <p:cNvSpPr>
            <a:spLocks noGrp="1"/>
          </p:cNvSpPr>
          <p:nvPr>
            <p:ph type="ctrTitle"/>
          </p:nvPr>
        </p:nvSpPr>
        <p:spPr>
          <a:xfrm>
            <a:off x="1760765" y="324937"/>
            <a:ext cx="4024032" cy="2885715"/>
          </a:xfrm>
        </p:spPr>
        <p:txBody>
          <a:bodyPr/>
          <a:lstStyle/>
          <a:p>
            <a:r>
              <a:rPr lang="en-US" dirty="0"/>
              <a:t>TOPIC ONE</a:t>
            </a:r>
          </a:p>
        </p:txBody>
      </p:sp>
      <p:sp>
        <p:nvSpPr>
          <p:cNvPr id="6" name="Subtitle 5">
            <a:extLst>
              <a:ext uri="{FF2B5EF4-FFF2-40B4-BE49-F238E27FC236}">
                <a16:creationId xmlns:a16="http://schemas.microsoft.com/office/drawing/2014/main" xmlns="" id="{4840E350-A8AF-4AAF-93E3-4D6B5B4B1EBC}"/>
              </a:ext>
            </a:extLst>
          </p:cNvPr>
          <p:cNvSpPr>
            <a:spLocks noGrp="1"/>
          </p:cNvSpPr>
          <p:nvPr>
            <p:ph type="subTitle" idx="1"/>
          </p:nvPr>
        </p:nvSpPr>
        <p:spPr>
          <a:xfrm>
            <a:off x="1760765" y="3166312"/>
            <a:ext cx="4024032" cy="771802"/>
          </a:xfrm>
        </p:spPr>
        <p:txBody>
          <a:bodyPr/>
          <a:lstStyle/>
          <a:p>
            <a:r>
              <a:rPr lang="en-US" dirty="0"/>
              <a:t>SUBTITLE</a:t>
            </a:r>
          </a:p>
        </p:txBody>
      </p:sp>
      <p:pic>
        <p:nvPicPr>
          <p:cNvPr id="15" name="Picture 8">
            <a:extLst>
              <a:ext uri="{FF2B5EF4-FFF2-40B4-BE49-F238E27FC236}">
                <a16:creationId xmlns:a16="http://schemas.microsoft.com/office/drawing/2014/main" xmlns="" id="{2E78F3F5-FA18-41F2-B0E0-3C4E73A243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2581"/>
          <a:stretch/>
        </p:blipFill>
        <p:spPr bwMode="auto">
          <a:xfrm>
            <a:off x="8604918" y="4303212"/>
            <a:ext cx="2736850" cy="188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Canvas 10">
            <a:extLst>
              <a:ext uri="{FF2B5EF4-FFF2-40B4-BE49-F238E27FC236}">
                <a16:creationId xmlns:a16="http://schemas.microsoft.com/office/drawing/2014/main" xmlns="" id="{CF0C3BFE-9EDC-4604-A780-C74FEBAE4CBD}"/>
              </a:ext>
            </a:extLst>
          </p:cNvPr>
          <p:cNvGrpSpPr/>
          <p:nvPr/>
        </p:nvGrpSpPr>
        <p:grpSpPr>
          <a:xfrm>
            <a:off x="-19681" y="-104776"/>
            <a:ext cx="12211681" cy="6962775"/>
            <a:chOff x="5747138" y="732072"/>
            <a:chExt cx="3108669" cy="3256188"/>
          </a:xfrm>
        </p:grpSpPr>
        <p:sp>
          <p:nvSpPr>
            <p:cNvPr id="18" name="Rectangle 17">
              <a:extLst>
                <a:ext uri="{FF2B5EF4-FFF2-40B4-BE49-F238E27FC236}">
                  <a16:creationId xmlns:a16="http://schemas.microsoft.com/office/drawing/2014/main" xmlns="" id="{0E8AB4A2-92D0-4F39-A33E-A5E439B0A7A1}"/>
                </a:ext>
              </a:extLst>
            </p:cNvPr>
            <p:cNvSpPr/>
            <p:nvPr/>
          </p:nvSpPr>
          <p:spPr>
            <a:xfrm>
              <a:off x="5747138" y="732072"/>
              <a:ext cx="3108669" cy="3256188"/>
            </a:xfrm>
            <a:prstGeom prst="rect">
              <a:avLst/>
            </a:prstGeom>
            <a:solidFill>
              <a:prstClr val="white"/>
            </a:solidFill>
          </p:spPr>
        </p:sp>
      </p:grpSp>
      <p:pic>
        <p:nvPicPr>
          <p:cNvPr id="19" name="Picture 18" descr="A picture containing diagram&#10;&#10;Description automatically generated">
            <a:extLst>
              <a:ext uri="{FF2B5EF4-FFF2-40B4-BE49-F238E27FC236}">
                <a16:creationId xmlns:a16="http://schemas.microsoft.com/office/drawing/2014/main" xmlns="" id="{AC1BCDD7-18AB-4A39-8378-CD629D9B58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2813" y="5826184"/>
            <a:ext cx="961918" cy="961918"/>
          </a:xfrm>
          <a:prstGeom prst="rect">
            <a:avLst/>
          </a:prstGeom>
        </p:spPr>
      </p:pic>
      <p:pic>
        <p:nvPicPr>
          <p:cNvPr id="20" name="Picture 19" descr="Logo&#10;&#10;Description automatically generated">
            <a:extLst>
              <a:ext uri="{FF2B5EF4-FFF2-40B4-BE49-F238E27FC236}">
                <a16:creationId xmlns:a16="http://schemas.microsoft.com/office/drawing/2014/main" xmlns="" id="{41C9BAFE-659C-4365-9F71-616FA10F59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3989" y="6008214"/>
            <a:ext cx="723891" cy="849786"/>
          </a:xfrm>
          <a:prstGeom prst="rect">
            <a:avLst/>
          </a:prstGeom>
        </p:spPr>
      </p:pic>
      <p:sp>
        <p:nvSpPr>
          <p:cNvPr id="21" name="Rectangle 1">
            <a:extLst>
              <a:ext uri="{FF2B5EF4-FFF2-40B4-BE49-F238E27FC236}">
                <a16:creationId xmlns:a16="http://schemas.microsoft.com/office/drawing/2014/main" xmlns="" id="{08902020-A479-4F41-B337-9A6C1BBB830F}"/>
              </a:ext>
            </a:extLst>
          </p:cNvPr>
          <p:cNvSpPr>
            <a:spLocks noChangeArrowheads="1"/>
          </p:cNvSpPr>
          <p:nvPr/>
        </p:nvSpPr>
        <p:spPr bwMode="auto">
          <a:xfrm>
            <a:off x="2324730" y="6332706"/>
            <a:ext cx="656925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IN" altLang="en-US" sz="1200" b="1" dirty="0">
                <a:latin typeface="Bookman Old Style" panose="02050604050505020204" pitchFamily="18" charset="0"/>
              </a:rPr>
              <a:t>NATIONAL WORKSHOP ON PREFRABRICATED BUILDINGS AND CONSTRUCTION </a:t>
            </a:r>
          </a:p>
          <a:p>
            <a:pPr algn="ctr"/>
            <a:r>
              <a:rPr lang="en-IN" altLang="en-US" sz="1000" b="1" dirty="0">
                <a:latin typeface="Bookman Old Style" panose="02050604050505020204" pitchFamily="18" charset="0"/>
              </a:rPr>
              <a:t>29</a:t>
            </a:r>
            <a:r>
              <a:rPr lang="en-IN" altLang="en-US" sz="1000" b="1" baseline="30000" dirty="0">
                <a:latin typeface="Bookman Old Style" panose="02050604050505020204" pitchFamily="18" charset="0"/>
              </a:rPr>
              <a:t>th</a:t>
            </a:r>
            <a:r>
              <a:rPr lang="en-IN" altLang="en-US" sz="1000" b="1" dirty="0">
                <a:latin typeface="Bookman Old Style" panose="02050604050505020204" pitchFamily="18" charset="0"/>
              </a:rPr>
              <a:t> &amp; 30</a:t>
            </a:r>
            <a:r>
              <a:rPr lang="en-IN" altLang="en-US" sz="1000" b="1" baseline="30000" dirty="0">
                <a:latin typeface="Bookman Old Style" panose="02050604050505020204" pitchFamily="18" charset="0"/>
              </a:rPr>
              <a:t>th</a:t>
            </a:r>
            <a:r>
              <a:rPr lang="en-IN" altLang="en-US" sz="1000" b="1" dirty="0">
                <a:latin typeface="Bookman Old Style" panose="02050604050505020204" pitchFamily="18" charset="0"/>
              </a:rPr>
              <a:t> NOVEMBER 2021 </a:t>
            </a:r>
          </a:p>
        </p:txBody>
      </p:sp>
      <p:pic>
        <p:nvPicPr>
          <p:cNvPr id="27" name="Picture 26" descr="Logo&#10;&#10;Description automatically generated">
            <a:extLst>
              <a:ext uri="{FF2B5EF4-FFF2-40B4-BE49-F238E27FC236}">
                <a16:creationId xmlns:a16="http://schemas.microsoft.com/office/drawing/2014/main" xmlns="" id="{A6644998-463A-4AEC-986D-82E2E9365453}"/>
              </a:ext>
            </a:extLst>
          </p:cNvPr>
          <p:cNvPicPr>
            <a:picLocks noChangeAspect="1"/>
          </p:cNvPicPr>
          <p:nvPr/>
        </p:nvPicPr>
        <p:blipFill rotWithShape="1">
          <a:blip r:embed="rId6"/>
          <a:srcRect l="26755" t="33874" r="27854" b="36499"/>
          <a:stretch/>
        </p:blipFill>
        <p:spPr>
          <a:xfrm>
            <a:off x="0" y="0"/>
            <a:ext cx="1407736" cy="594815"/>
          </a:xfrm>
          <a:prstGeom prst="rect">
            <a:avLst/>
          </a:prstGeom>
        </p:spPr>
      </p:pic>
      <p:pic>
        <p:nvPicPr>
          <p:cNvPr id="16" name="Picture 15" descr="A picture containing gear&#10;&#10;Description automatically generated">
            <a:extLst>
              <a:ext uri="{FF2B5EF4-FFF2-40B4-BE49-F238E27FC236}">
                <a16:creationId xmlns:a16="http://schemas.microsoft.com/office/drawing/2014/main" xmlns="" id="{B6865307-9C56-4DA5-96D6-5C2516EDEAC9}"/>
              </a:ext>
            </a:extLst>
          </p:cNvPr>
          <p:cNvPicPr>
            <a:picLocks noChangeAspect="1"/>
          </p:cNvPicPr>
          <p:nvPr/>
        </p:nvPicPr>
        <p:blipFill>
          <a:blip r:embed="rId7" r:link="rId8" cstate="print">
            <a:extLst>
              <a:ext uri="{28A0092B-C50C-407E-A947-70E740481C1C}">
                <a14:useLocalDpi xmlns:a14="http://schemas.microsoft.com/office/drawing/2010/main" val="0"/>
              </a:ext>
            </a:extLst>
          </a:blip>
          <a:srcRect/>
          <a:stretch>
            <a:fillRect/>
          </a:stretch>
        </p:blipFill>
        <p:spPr bwMode="auto">
          <a:xfrm>
            <a:off x="2829777" y="641814"/>
            <a:ext cx="2905119" cy="2510756"/>
          </a:xfrm>
          <a:prstGeom prst="rect">
            <a:avLst/>
          </a:prstGeom>
          <a:noFill/>
          <a:ln>
            <a:noFill/>
          </a:ln>
        </p:spPr>
      </p:pic>
      <p:pic>
        <p:nvPicPr>
          <p:cNvPr id="22" name="Picture 21" descr="A group of people wearing safety vests&#10;&#10;Description automatically generated with medium confidence">
            <a:extLst>
              <a:ext uri="{FF2B5EF4-FFF2-40B4-BE49-F238E27FC236}">
                <a16:creationId xmlns:a16="http://schemas.microsoft.com/office/drawing/2014/main" xmlns="" id="{2EBEE232-9CA2-4821-A140-C69E194EE2A8}"/>
              </a:ext>
            </a:extLst>
          </p:cNvPr>
          <p:cNvPicPr>
            <a:picLocks noChangeAspect="1"/>
          </p:cNvPicPr>
          <p:nvPr/>
        </p:nvPicPr>
        <p:blipFill rotWithShape="1">
          <a:blip r:embed="rId9" r:link="rId10" cstate="print">
            <a:extLst>
              <a:ext uri="{28A0092B-C50C-407E-A947-70E740481C1C}">
                <a14:useLocalDpi xmlns:a14="http://schemas.microsoft.com/office/drawing/2010/main" val="0"/>
              </a:ext>
            </a:extLst>
          </a:blip>
          <a:srcRect t="19412"/>
          <a:stretch>
            <a:fillRect/>
          </a:stretch>
        </p:blipFill>
        <p:spPr bwMode="auto">
          <a:xfrm>
            <a:off x="5836166" y="625040"/>
            <a:ext cx="3698744" cy="2524498"/>
          </a:xfrm>
          <a:prstGeom prst="rect">
            <a:avLst/>
          </a:prstGeom>
          <a:noFill/>
          <a:ln>
            <a:noFill/>
          </a:ln>
        </p:spPr>
      </p:pic>
      <p:pic>
        <p:nvPicPr>
          <p:cNvPr id="23" name="Picture 22" descr="A group of people in a warehouse&#10;&#10;Description automatically generated with low confidence">
            <a:extLst>
              <a:ext uri="{FF2B5EF4-FFF2-40B4-BE49-F238E27FC236}">
                <a16:creationId xmlns:a16="http://schemas.microsoft.com/office/drawing/2014/main" xmlns="" id="{BFDC4943-9F04-41E2-853C-B09EEEEDD5EC}"/>
              </a:ext>
            </a:extLst>
          </p:cNvPr>
          <p:cNvPicPr>
            <a:picLocks noChangeAspect="1"/>
          </p:cNvPicPr>
          <p:nvPr/>
        </p:nvPicPr>
        <p:blipFill>
          <a:blip r:embed="rId11" r:link="rId12" cstate="print">
            <a:extLst>
              <a:ext uri="{28A0092B-C50C-407E-A947-70E740481C1C}">
                <a14:useLocalDpi xmlns:a14="http://schemas.microsoft.com/office/drawing/2010/main" val="0"/>
              </a:ext>
            </a:extLst>
          </a:blip>
          <a:srcRect/>
          <a:stretch>
            <a:fillRect/>
          </a:stretch>
        </p:blipFill>
        <p:spPr bwMode="auto">
          <a:xfrm>
            <a:off x="9634215" y="0"/>
            <a:ext cx="2544616" cy="3818033"/>
          </a:xfrm>
          <a:prstGeom prst="rect">
            <a:avLst/>
          </a:prstGeom>
          <a:noFill/>
          <a:ln>
            <a:noFill/>
          </a:ln>
        </p:spPr>
      </p:pic>
      <p:pic>
        <p:nvPicPr>
          <p:cNvPr id="24" name="Picture 23" descr="A group of people wearing hardhats and reflectors&#10;&#10;Description automatically generated with low confidence">
            <a:extLst>
              <a:ext uri="{FF2B5EF4-FFF2-40B4-BE49-F238E27FC236}">
                <a16:creationId xmlns:a16="http://schemas.microsoft.com/office/drawing/2014/main" xmlns="" id="{89A13C46-A827-46FF-AECF-23B27BF8D87F}"/>
              </a:ext>
            </a:extLst>
          </p:cNvPr>
          <p:cNvPicPr>
            <a:picLocks noChangeAspect="1"/>
          </p:cNvPicPr>
          <p:nvPr/>
        </p:nvPicPr>
        <p:blipFill>
          <a:blip r:embed="rId13" r:link="rId14" cstate="print">
            <a:extLst>
              <a:ext uri="{28A0092B-C50C-407E-A947-70E740481C1C}">
                <a14:useLocalDpi xmlns:a14="http://schemas.microsoft.com/office/drawing/2010/main" val="0"/>
              </a:ext>
            </a:extLst>
          </a:blip>
          <a:srcRect/>
          <a:stretch>
            <a:fillRect/>
          </a:stretch>
        </p:blipFill>
        <p:spPr bwMode="auto">
          <a:xfrm>
            <a:off x="9617880" y="3739487"/>
            <a:ext cx="2562219" cy="3118512"/>
          </a:xfrm>
          <a:prstGeom prst="rect">
            <a:avLst/>
          </a:prstGeom>
          <a:noFill/>
          <a:ln>
            <a:noFill/>
          </a:ln>
        </p:spPr>
      </p:pic>
      <p:pic>
        <p:nvPicPr>
          <p:cNvPr id="25" name="A4876F76-A648-4890-AE83-17018AFDB732" descr="A broken window on a building&#10;&#10;Description automatically generated with low confidence">
            <a:extLst>
              <a:ext uri="{FF2B5EF4-FFF2-40B4-BE49-F238E27FC236}">
                <a16:creationId xmlns:a16="http://schemas.microsoft.com/office/drawing/2014/main" xmlns="" id="{4F392529-5EFE-40F9-A1ED-6F5527E9511A}"/>
              </a:ext>
            </a:extLst>
          </p:cNvPr>
          <p:cNvPicPr>
            <a:picLocks noChangeAspect="1"/>
          </p:cNvPicPr>
          <p:nvPr/>
        </p:nvPicPr>
        <p:blipFill>
          <a:blip r:embed="rId15" r:link="rId16">
            <a:extLst>
              <a:ext uri="{28A0092B-C50C-407E-A947-70E740481C1C}">
                <a14:useLocalDpi xmlns:a14="http://schemas.microsoft.com/office/drawing/2010/main" val="0"/>
              </a:ext>
            </a:extLst>
          </a:blip>
          <a:srcRect/>
          <a:stretch>
            <a:fillRect/>
          </a:stretch>
        </p:blipFill>
        <p:spPr bwMode="auto">
          <a:xfrm>
            <a:off x="6356741" y="3221853"/>
            <a:ext cx="3259871" cy="2798302"/>
          </a:xfrm>
          <a:prstGeom prst="rect">
            <a:avLst/>
          </a:prstGeom>
          <a:noFill/>
          <a:ln>
            <a:noFill/>
          </a:ln>
        </p:spPr>
      </p:pic>
      <p:pic>
        <p:nvPicPr>
          <p:cNvPr id="28" name="2D07E529-0C29-41FC-AFD2-0CFFE365C512" descr="A picture containing sport&#10;&#10;Description automatically generated"/>
          <p:cNvPicPr/>
          <p:nvPr/>
        </p:nvPicPr>
        <p:blipFill>
          <a:blip r:embed="rId17" r:link="rId18" cstate="print">
            <a:extLst>
              <a:ext uri="{28A0092B-C50C-407E-A947-70E740481C1C}">
                <a14:useLocalDpi xmlns:a14="http://schemas.microsoft.com/office/drawing/2010/main" val="0"/>
              </a:ext>
            </a:extLst>
          </a:blip>
          <a:srcRect/>
          <a:stretch>
            <a:fillRect/>
          </a:stretch>
        </p:blipFill>
        <p:spPr bwMode="auto">
          <a:xfrm>
            <a:off x="2854384" y="3221853"/>
            <a:ext cx="3539034" cy="2857592"/>
          </a:xfrm>
          <a:prstGeom prst="rect">
            <a:avLst/>
          </a:prstGeom>
          <a:noFill/>
          <a:ln>
            <a:noFill/>
          </a:ln>
        </p:spPr>
      </p:pic>
      <p:pic>
        <p:nvPicPr>
          <p:cNvPr id="29" name="Picture 28"/>
          <p:cNvPicPr/>
          <p:nvPr/>
        </p:nvPicPr>
        <p:blipFill>
          <a:blip r:embed="rId19" r:link="rId20">
            <a:extLst>
              <a:ext uri="{28A0092B-C50C-407E-A947-70E740481C1C}">
                <a14:useLocalDpi xmlns:a14="http://schemas.microsoft.com/office/drawing/2010/main" val="0"/>
              </a:ext>
            </a:extLst>
          </a:blip>
          <a:srcRect/>
          <a:stretch>
            <a:fillRect/>
          </a:stretch>
        </p:blipFill>
        <p:spPr bwMode="auto">
          <a:xfrm>
            <a:off x="14169" y="628105"/>
            <a:ext cx="2764239" cy="5164484"/>
          </a:xfrm>
          <a:prstGeom prst="rect">
            <a:avLst/>
          </a:prstGeom>
          <a:noFill/>
          <a:ln>
            <a:noFill/>
          </a:ln>
        </p:spPr>
      </p:pic>
      <p:sp>
        <p:nvSpPr>
          <p:cNvPr id="30" name="Rectangle 20">
            <a:extLst>
              <a:ext uri="{FF2B5EF4-FFF2-40B4-BE49-F238E27FC236}">
                <a16:creationId xmlns:a16="http://schemas.microsoft.com/office/drawing/2014/main" xmlns="" id="{F2900C2B-1573-4260-9257-332D0B067CE7}"/>
              </a:ext>
            </a:extLst>
          </p:cNvPr>
          <p:cNvSpPr>
            <a:spLocks noChangeArrowheads="1"/>
          </p:cNvSpPr>
          <p:nvPr/>
        </p:nvSpPr>
        <p:spPr bwMode="auto">
          <a:xfrm>
            <a:off x="1951630" y="65091"/>
            <a:ext cx="75832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algn="ctr" eaLnBrk="1" hangingPunct="1"/>
            <a:r>
              <a:rPr lang="en-US" altLang="en-US" b="1" dirty="0">
                <a:latin typeface="+mn-lt"/>
                <a:cs typeface="Arial" panose="020B0604020202020204" pitchFamily="34" charset="0"/>
              </a:rPr>
              <a:t>COMPOSITE CONCRETE FILLED STEEL </a:t>
            </a:r>
            <a:r>
              <a:rPr lang="en-US" altLang="en-US" b="1" dirty="0" smtClean="0">
                <a:latin typeface="+mn-lt"/>
                <a:cs typeface="Arial" panose="020B0604020202020204" pitchFamily="34" charset="0"/>
              </a:rPr>
              <a:t>TUBES - CONSTRUCTION</a:t>
            </a:r>
            <a:endParaRPr lang="en-US" altLang="en-US" b="1" dirty="0">
              <a:latin typeface="+mn-lt"/>
              <a:cs typeface="Arial" panose="020B0604020202020204" pitchFamily="34" charset="0"/>
            </a:endParaRPr>
          </a:p>
        </p:txBody>
      </p:sp>
    </p:spTree>
    <p:extLst>
      <p:ext uri="{BB962C8B-B14F-4D97-AF65-F5344CB8AC3E}">
        <p14:creationId xmlns:p14="http://schemas.microsoft.com/office/powerpoint/2010/main" val="136871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xmlns="" id="{86DEC4CA-DDD1-4975-B19F-53C940B2696D}"/>
              </a:ext>
            </a:extLst>
          </p:cNvPr>
          <p:cNvPicPr>
            <a:picLocks noChangeAspect="1"/>
          </p:cNvPicPr>
          <p:nvPr/>
        </p:nvPicPr>
        <p:blipFill rotWithShape="1">
          <a:blip r:embed="rId2"/>
          <a:srcRect l="26755" t="33874" r="27854" b="36499"/>
          <a:stretch/>
        </p:blipFill>
        <p:spPr>
          <a:xfrm>
            <a:off x="0" y="0"/>
            <a:ext cx="1407736" cy="594815"/>
          </a:xfrm>
          <a:prstGeom prst="rect">
            <a:avLst/>
          </a:prstGeom>
        </p:spPr>
      </p:pic>
      <p:pic>
        <p:nvPicPr>
          <p:cNvPr id="5" name="Picture 4" descr="A picture containing diagram&#10;&#10;Description automatically generated">
            <a:extLst>
              <a:ext uri="{FF2B5EF4-FFF2-40B4-BE49-F238E27FC236}">
                <a16:creationId xmlns:a16="http://schemas.microsoft.com/office/drawing/2014/main" xmlns="" id="{E19DE9E7-20DD-4270-959A-99B71E25E1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736" y="5841342"/>
            <a:ext cx="961918" cy="961918"/>
          </a:xfrm>
          <a:prstGeom prst="rect">
            <a:avLst/>
          </a:prstGeom>
        </p:spPr>
      </p:pic>
      <p:sp>
        <p:nvSpPr>
          <p:cNvPr id="6" name="Rectangle 1">
            <a:extLst>
              <a:ext uri="{FF2B5EF4-FFF2-40B4-BE49-F238E27FC236}">
                <a16:creationId xmlns:a16="http://schemas.microsoft.com/office/drawing/2014/main" xmlns="" id="{5400E75C-5013-4503-B1B5-202387AEA790}"/>
              </a:ext>
            </a:extLst>
          </p:cNvPr>
          <p:cNvSpPr>
            <a:spLocks noChangeArrowheads="1"/>
          </p:cNvSpPr>
          <p:nvPr/>
        </p:nvSpPr>
        <p:spPr bwMode="auto">
          <a:xfrm>
            <a:off x="2369654" y="6106857"/>
            <a:ext cx="664548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IN" altLang="en-US" sz="1200" b="1" dirty="0">
                <a:latin typeface="Bookman Old Style" panose="02050604050505020204" pitchFamily="18" charset="0"/>
              </a:rPr>
              <a:t>NATIONAL WORKSHOP ON PREFRABRICATED BUILDINGS AND CONSTRUCTION </a:t>
            </a:r>
          </a:p>
          <a:p>
            <a:pPr algn="ctr"/>
            <a:r>
              <a:rPr lang="en-IN" altLang="en-US" sz="1000" b="1" dirty="0">
                <a:latin typeface="Bookman Old Style" panose="02050604050505020204" pitchFamily="18" charset="0"/>
              </a:rPr>
              <a:t>29</a:t>
            </a:r>
            <a:r>
              <a:rPr lang="en-IN" altLang="en-US" sz="1000" b="1" baseline="30000" dirty="0">
                <a:latin typeface="Bookman Old Style" panose="02050604050505020204" pitchFamily="18" charset="0"/>
              </a:rPr>
              <a:t>th</a:t>
            </a:r>
            <a:r>
              <a:rPr lang="en-IN" altLang="en-US" sz="1000" b="1" dirty="0">
                <a:latin typeface="Bookman Old Style" panose="02050604050505020204" pitchFamily="18" charset="0"/>
              </a:rPr>
              <a:t> &amp; 30</a:t>
            </a:r>
            <a:r>
              <a:rPr lang="en-IN" altLang="en-US" sz="1000" b="1" baseline="30000" dirty="0">
                <a:latin typeface="Bookman Old Style" panose="02050604050505020204" pitchFamily="18" charset="0"/>
              </a:rPr>
              <a:t>th</a:t>
            </a:r>
            <a:r>
              <a:rPr lang="en-IN" altLang="en-US" sz="1000" b="1" dirty="0">
                <a:latin typeface="Bookman Old Style" panose="02050604050505020204" pitchFamily="18" charset="0"/>
              </a:rPr>
              <a:t> NOVEMBER 2021 </a:t>
            </a:r>
          </a:p>
        </p:txBody>
      </p:sp>
      <p:pic>
        <p:nvPicPr>
          <p:cNvPr id="7" name="Picture 6" descr="Logo&#10;&#10;Description automatically generated">
            <a:extLst>
              <a:ext uri="{FF2B5EF4-FFF2-40B4-BE49-F238E27FC236}">
                <a16:creationId xmlns:a16="http://schemas.microsoft.com/office/drawing/2014/main" xmlns="" id="{56912D85-01E3-47BE-8141-7DDB0E00A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5142" y="5841342"/>
            <a:ext cx="723891" cy="849786"/>
          </a:xfrm>
          <a:prstGeom prst="rect">
            <a:avLst/>
          </a:prstGeom>
        </p:spPr>
      </p:pic>
      <p:sp>
        <p:nvSpPr>
          <p:cNvPr id="9" name="Rectangle 8"/>
          <p:cNvSpPr/>
          <p:nvPr/>
        </p:nvSpPr>
        <p:spPr>
          <a:xfrm>
            <a:off x="594686" y="1093196"/>
            <a:ext cx="10836322" cy="4780796"/>
          </a:xfrm>
          <a:prstGeom prst="rect">
            <a:avLst/>
          </a:prstGeom>
        </p:spPr>
        <p:txBody>
          <a:bodyPr wrap="square">
            <a:spAutoFit/>
          </a:bodyPr>
          <a:lstStyle/>
          <a:p>
            <a:pPr marL="171450" indent="-171450" algn="just">
              <a:lnSpc>
                <a:spcPct val="200000"/>
              </a:lnSpc>
              <a:spcAft>
                <a:spcPts val="1000"/>
              </a:spcAft>
              <a:buFont typeface="Wingdings" panose="05000000000000000000" pitchFamily="2" charset="2"/>
              <a:buChar char="ü"/>
            </a:pPr>
            <a:r>
              <a:rPr lang="en-IN" dirty="0" smtClean="0">
                <a:latin typeface="Source Sans Pro SemiBold"/>
                <a:ea typeface="Times New Roman" panose="02020603050405020304" pitchFamily="18" charset="0"/>
                <a:cs typeface="Times New Roman" panose="02020603050405020304" pitchFamily="18" charset="0"/>
              </a:rPr>
              <a:t>Aluminium </a:t>
            </a:r>
            <a:r>
              <a:rPr lang="en-IN" dirty="0">
                <a:latin typeface="Source Sans Pro SemiBold"/>
                <a:ea typeface="Times New Roman" panose="02020603050405020304" pitchFamily="18" charset="0"/>
                <a:cs typeface="Times New Roman" panose="02020603050405020304" pitchFamily="18" charset="0"/>
              </a:rPr>
              <a:t>and </a:t>
            </a:r>
            <a:r>
              <a:rPr lang="en-IN" dirty="0" smtClean="0">
                <a:latin typeface="Source Sans Pro SemiBold"/>
                <a:ea typeface="Times New Roman" panose="02020603050405020304" pitchFamily="18" charset="0"/>
                <a:cs typeface="Times New Roman" panose="02020603050405020304" pitchFamily="18" charset="0"/>
              </a:rPr>
              <a:t>GI LG Steel have light </a:t>
            </a:r>
            <a:r>
              <a:rPr lang="en-IN" dirty="0">
                <a:latin typeface="Source Sans Pro SemiBold"/>
                <a:ea typeface="Times New Roman" panose="02020603050405020304" pitchFamily="18" charset="0"/>
                <a:cs typeface="Times New Roman" panose="02020603050405020304" pitchFamily="18" charset="0"/>
              </a:rPr>
              <a:t>weight, high strength–to-weight ratio, anti-corrosive, recyclable, and high ductile characteristics, proved as good choice for tube envelop materials</a:t>
            </a:r>
            <a:r>
              <a:rPr lang="en-IN" dirty="0" smtClean="0">
                <a:latin typeface="Source Sans Pro SemiBold"/>
                <a:ea typeface="Times New Roman" panose="02020603050405020304" pitchFamily="18" charset="0"/>
                <a:cs typeface="Times New Roman" panose="02020603050405020304" pitchFamily="18" charset="0"/>
              </a:rPr>
              <a:t>.</a:t>
            </a:r>
          </a:p>
          <a:p>
            <a:pPr marL="171450" indent="-171450" algn="just">
              <a:lnSpc>
                <a:spcPct val="200000"/>
              </a:lnSpc>
              <a:spcAft>
                <a:spcPts val="1000"/>
              </a:spcAft>
              <a:buFont typeface="Wingdings" panose="05000000000000000000" pitchFamily="2" charset="2"/>
              <a:buChar char="ü"/>
            </a:pPr>
            <a:r>
              <a:rPr lang="en-IN" dirty="0" smtClean="0">
                <a:latin typeface="Source Sans Pro SemiBold"/>
                <a:ea typeface="Times New Roman" panose="02020603050405020304" pitchFamily="18" charset="0"/>
                <a:cs typeface="Times New Roman" panose="02020603050405020304" pitchFamily="18" charset="0"/>
              </a:rPr>
              <a:t> </a:t>
            </a:r>
            <a:r>
              <a:rPr lang="en-IN" dirty="0">
                <a:latin typeface="Source Sans Pro SemiBold"/>
                <a:ea typeface="Times New Roman" panose="02020603050405020304" pitchFamily="18" charset="0"/>
                <a:cs typeface="Times New Roman" panose="02020603050405020304" pitchFamily="18" charset="0"/>
              </a:rPr>
              <a:t>Polyurethane foam is proved to have merits like higher quality, higher strength-to-weight ratio, and improved bond characteristics with envelop and without micro cracking problems</a:t>
            </a:r>
            <a:r>
              <a:rPr lang="en-IN" dirty="0" smtClean="0">
                <a:latin typeface="Source Sans Pro SemiBold"/>
                <a:ea typeface="Times New Roman" panose="02020603050405020304" pitchFamily="18" charset="0"/>
                <a:cs typeface="Times New Roman" panose="02020603050405020304" pitchFamily="18" charset="0"/>
              </a:rPr>
              <a:t>.</a:t>
            </a:r>
          </a:p>
          <a:p>
            <a:pPr marL="171450" indent="-171450" algn="just">
              <a:lnSpc>
                <a:spcPct val="200000"/>
              </a:lnSpc>
              <a:spcAft>
                <a:spcPts val="1000"/>
              </a:spcAft>
              <a:buFont typeface="Wingdings" panose="05000000000000000000" pitchFamily="2" charset="2"/>
              <a:buChar char="ü"/>
            </a:pPr>
            <a:r>
              <a:rPr lang="en-IN" dirty="0">
                <a:latin typeface="Source Sans Pro SemiBold"/>
                <a:ea typeface="Times New Roman" panose="02020603050405020304" pitchFamily="18" charset="0"/>
                <a:cs typeface="Times New Roman" panose="02020603050405020304" pitchFamily="18" charset="0"/>
              </a:rPr>
              <a:t>Experimental investigation on empty and composite high-density (150kg/m3) PU foam filled circular aluminium (D/t of 30.15, 40.20) and square steel tubes (B/t of 83.33, 100,125) is carried out. Improved performance of composite high-density PU foam filled tubes is assessed in axial compression and bending</a:t>
            </a:r>
            <a:r>
              <a:rPr lang="en-IN" dirty="0">
                <a:latin typeface="Source Sans Pro SemiBold"/>
                <a:ea typeface="Calibri" panose="020F0502020204030204" pitchFamily="34" charset="0"/>
                <a:cs typeface="Times New Roman" panose="02020603050405020304" pitchFamily="18" charset="0"/>
              </a:rPr>
              <a:t>. </a:t>
            </a:r>
            <a:endParaRPr lang="en-US" b="1" dirty="0">
              <a:latin typeface="Source Sans Pro SemiBold"/>
              <a:ea typeface="MS Mincho" panose="02020609040205080304" pitchFamily="49" charset="-128"/>
              <a:cs typeface="Times New Roman" panose="02020603050405020304" pitchFamily="18" charset="0"/>
            </a:endParaRPr>
          </a:p>
        </p:txBody>
      </p:sp>
      <p:sp>
        <p:nvSpPr>
          <p:cNvPr id="11" name="TextBox 10">
            <a:extLst>
              <a:ext uri="{FF2B5EF4-FFF2-40B4-BE49-F238E27FC236}">
                <a16:creationId xmlns:a16="http://schemas.microsoft.com/office/drawing/2014/main" xmlns="" id="{0A95945B-2915-470E-910E-48234A703905}"/>
              </a:ext>
            </a:extLst>
          </p:cNvPr>
          <p:cNvSpPr txBox="1"/>
          <p:nvPr/>
        </p:nvSpPr>
        <p:spPr>
          <a:xfrm>
            <a:off x="1762579" y="9878"/>
            <a:ext cx="8104754" cy="769441"/>
          </a:xfrm>
          <a:prstGeom prst="rect">
            <a:avLst/>
          </a:prstGeom>
          <a:noFill/>
        </p:spPr>
        <p:txBody>
          <a:bodyPr wrap="square">
            <a:spAutoFit/>
          </a:bodyPr>
          <a:lstStyle/>
          <a:p>
            <a:pPr marL="0" marR="45720" lvl="0" indent="0" algn="ctr" defTabSz="914400" rtl="0" eaLnBrk="1" fontAlgn="auto" latinLnBrk="0" hangingPunct="1">
              <a:lnSpc>
                <a:spcPct val="100000"/>
              </a:lnSpc>
              <a:spcBef>
                <a:spcPts val="0"/>
              </a:spcBef>
              <a:spcAft>
                <a:spcPts val="0"/>
              </a:spcAft>
              <a:buClr>
                <a:srgbClr val="0BD0D9"/>
              </a:buClr>
              <a:buSzPct val="95000"/>
              <a:buFontTx/>
              <a:buNone/>
              <a:tabLst/>
              <a:defRPr/>
            </a:pPr>
            <a:r>
              <a:rPr lang="en-US" sz="2200" dirty="0" smtClean="0">
                <a:latin typeface="+mj-lt"/>
                <a:ea typeface="+mj-ea"/>
                <a:cs typeface="+mj-cs"/>
              </a:rPr>
              <a:t>Composite </a:t>
            </a:r>
            <a:r>
              <a:rPr lang="en-US" sz="2200" dirty="0">
                <a:latin typeface="+mj-lt"/>
                <a:ea typeface="+mj-ea"/>
                <a:cs typeface="+mj-cs"/>
              </a:rPr>
              <a:t>High-Density  Polyurethane </a:t>
            </a:r>
            <a:r>
              <a:rPr lang="en-US" sz="2200" dirty="0" smtClean="0">
                <a:latin typeface="+mj-lt"/>
                <a:ea typeface="+mj-ea"/>
                <a:cs typeface="+mj-cs"/>
              </a:rPr>
              <a:t>Foam </a:t>
            </a:r>
            <a:r>
              <a:rPr lang="en-US" sz="2200" dirty="0">
                <a:latin typeface="+mj-lt"/>
                <a:ea typeface="+mj-ea"/>
                <a:cs typeface="+mj-cs"/>
              </a:rPr>
              <a:t>Filled </a:t>
            </a:r>
            <a:endParaRPr lang="en-US" sz="2200" dirty="0" smtClean="0">
              <a:latin typeface="+mj-lt"/>
              <a:ea typeface="+mj-ea"/>
              <a:cs typeface="+mj-cs"/>
            </a:endParaRPr>
          </a:p>
          <a:p>
            <a:pPr marL="0" marR="45720" lvl="0" indent="0" algn="ctr" defTabSz="914400" rtl="0" eaLnBrk="1" fontAlgn="auto" latinLnBrk="0" hangingPunct="1">
              <a:lnSpc>
                <a:spcPct val="100000"/>
              </a:lnSpc>
              <a:spcBef>
                <a:spcPts val="0"/>
              </a:spcBef>
              <a:spcAft>
                <a:spcPts val="0"/>
              </a:spcAft>
              <a:buClr>
                <a:srgbClr val="0BD0D9"/>
              </a:buClr>
              <a:buSzPct val="95000"/>
              <a:buFontTx/>
              <a:buNone/>
              <a:tabLst/>
              <a:defRPr/>
            </a:pPr>
            <a:r>
              <a:rPr lang="en-US" sz="2200" dirty="0" err="1" smtClean="0">
                <a:latin typeface="+mj-lt"/>
                <a:ea typeface="+mj-ea"/>
                <a:cs typeface="+mj-cs"/>
              </a:rPr>
              <a:t>Aluminium</a:t>
            </a:r>
            <a:r>
              <a:rPr lang="en-US" sz="2200" dirty="0" smtClean="0">
                <a:latin typeface="+mj-lt"/>
                <a:ea typeface="+mj-ea"/>
                <a:cs typeface="+mj-cs"/>
              </a:rPr>
              <a:t>  </a:t>
            </a:r>
            <a:r>
              <a:rPr lang="en-US" sz="2200" dirty="0">
                <a:latin typeface="+mj-lt"/>
                <a:ea typeface="+mj-ea"/>
                <a:cs typeface="+mj-cs"/>
              </a:rPr>
              <a:t>and Light Gauge Steel Tubes</a:t>
            </a:r>
          </a:p>
        </p:txBody>
      </p:sp>
    </p:spTree>
    <p:extLst>
      <p:ext uri="{BB962C8B-B14F-4D97-AF65-F5344CB8AC3E}">
        <p14:creationId xmlns:p14="http://schemas.microsoft.com/office/powerpoint/2010/main" val="39694583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xmlns="" id="{86DEC4CA-DDD1-4975-B19F-53C940B2696D}"/>
              </a:ext>
            </a:extLst>
          </p:cNvPr>
          <p:cNvPicPr>
            <a:picLocks noChangeAspect="1"/>
          </p:cNvPicPr>
          <p:nvPr/>
        </p:nvPicPr>
        <p:blipFill rotWithShape="1">
          <a:blip r:embed="rId2"/>
          <a:srcRect l="26755" t="33874" r="27854" b="36499"/>
          <a:stretch/>
        </p:blipFill>
        <p:spPr>
          <a:xfrm>
            <a:off x="0" y="0"/>
            <a:ext cx="1407736" cy="594815"/>
          </a:xfrm>
          <a:prstGeom prst="rect">
            <a:avLst/>
          </a:prstGeom>
        </p:spPr>
      </p:pic>
      <p:pic>
        <p:nvPicPr>
          <p:cNvPr id="5" name="Picture 4" descr="A picture containing diagram&#10;&#10;Description automatically generated">
            <a:extLst>
              <a:ext uri="{FF2B5EF4-FFF2-40B4-BE49-F238E27FC236}">
                <a16:creationId xmlns:a16="http://schemas.microsoft.com/office/drawing/2014/main" xmlns="" id="{E19DE9E7-20DD-4270-959A-99B71E25E1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2828" y="5884633"/>
            <a:ext cx="961918" cy="961918"/>
          </a:xfrm>
          <a:prstGeom prst="rect">
            <a:avLst/>
          </a:prstGeom>
        </p:spPr>
      </p:pic>
      <p:sp>
        <p:nvSpPr>
          <p:cNvPr id="6" name="Rectangle 1">
            <a:extLst>
              <a:ext uri="{FF2B5EF4-FFF2-40B4-BE49-F238E27FC236}">
                <a16:creationId xmlns:a16="http://schemas.microsoft.com/office/drawing/2014/main" xmlns="" id="{5400E75C-5013-4503-B1B5-202387AEA790}"/>
              </a:ext>
            </a:extLst>
          </p:cNvPr>
          <p:cNvSpPr>
            <a:spLocks noChangeArrowheads="1"/>
          </p:cNvSpPr>
          <p:nvPr/>
        </p:nvSpPr>
        <p:spPr bwMode="auto">
          <a:xfrm>
            <a:off x="2881268" y="6168208"/>
            <a:ext cx="664548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IN" altLang="en-US" sz="1200" b="1" dirty="0">
                <a:latin typeface="Bookman Old Style" panose="02050604050505020204" pitchFamily="18" charset="0"/>
              </a:rPr>
              <a:t>NATIONAL WORKSHOP ON PREFRABRICATED BUILDINGS AND CONSTRUCTION </a:t>
            </a:r>
          </a:p>
          <a:p>
            <a:pPr algn="ctr"/>
            <a:r>
              <a:rPr lang="en-IN" altLang="en-US" sz="1000" b="1" dirty="0">
                <a:latin typeface="Bookman Old Style" panose="02050604050505020204" pitchFamily="18" charset="0"/>
              </a:rPr>
              <a:t>29</a:t>
            </a:r>
            <a:r>
              <a:rPr lang="en-IN" altLang="en-US" sz="1000" b="1" baseline="30000" dirty="0">
                <a:latin typeface="Bookman Old Style" panose="02050604050505020204" pitchFamily="18" charset="0"/>
              </a:rPr>
              <a:t>th</a:t>
            </a:r>
            <a:r>
              <a:rPr lang="en-IN" altLang="en-US" sz="1000" b="1" dirty="0">
                <a:latin typeface="Bookman Old Style" panose="02050604050505020204" pitchFamily="18" charset="0"/>
              </a:rPr>
              <a:t> &amp; 30</a:t>
            </a:r>
            <a:r>
              <a:rPr lang="en-IN" altLang="en-US" sz="1000" b="1" baseline="30000" dirty="0">
                <a:latin typeface="Bookman Old Style" panose="02050604050505020204" pitchFamily="18" charset="0"/>
              </a:rPr>
              <a:t>th</a:t>
            </a:r>
            <a:r>
              <a:rPr lang="en-IN" altLang="en-US" sz="1000" b="1" dirty="0">
                <a:latin typeface="Bookman Old Style" panose="02050604050505020204" pitchFamily="18" charset="0"/>
              </a:rPr>
              <a:t> NOVEMBER 2021 </a:t>
            </a:r>
          </a:p>
        </p:txBody>
      </p:sp>
      <p:pic>
        <p:nvPicPr>
          <p:cNvPr id="7" name="Picture 6" descr="Logo&#10;&#10;Description automatically generated">
            <a:extLst>
              <a:ext uri="{FF2B5EF4-FFF2-40B4-BE49-F238E27FC236}">
                <a16:creationId xmlns:a16="http://schemas.microsoft.com/office/drawing/2014/main" xmlns="" id="{56912D85-01E3-47BE-8141-7DDB0E00A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5518" y="5897407"/>
            <a:ext cx="723891" cy="849786"/>
          </a:xfrm>
          <a:prstGeom prst="rect">
            <a:avLst/>
          </a:prstGeom>
        </p:spPr>
      </p:pic>
      <p:sp>
        <p:nvSpPr>
          <p:cNvPr id="11" name="Rectangle 10"/>
          <p:cNvSpPr/>
          <p:nvPr/>
        </p:nvSpPr>
        <p:spPr>
          <a:xfrm>
            <a:off x="204716" y="846865"/>
            <a:ext cx="11573301" cy="3970318"/>
          </a:xfrm>
          <a:prstGeom prst="rect">
            <a:avLst/>
          </a:prstGeom>
        </p:spPr>
        <p:txBody>
          <a:bodyPr wrap="square">
            <a:spAutoFit/>
          </a:bodyPr>
          <a:lstStyle/>
          <a:p>
            <a:pPr marL="171450" indent="-171450" algn="just">
              <a:lnSpc>
                <a:spcPct val="200000"/>
              </a:lnSpc>
              <a:buFont typeface="Wingdings" panose="05000000000000000000" pitchFamily="2" charset="2"/>
              <a:buChar char="ü"/>
            </a:pPr>
            <a:r>
              <a:rPr lang="en-IN" dirty="0" smtClean="0">
                <a:solidFill>
                  <a:srgbClr val="000000"/>
                </a:solidFill>
                <a:latin typeface="Source Sans Pro SemiBold"/>
                <a:ea typeface="Calibri" panose="020F0502020204030204" pitchFamily="34" charset="0"/>
                <a:cs typeface="Times New Roman" panose="02020603050405020304" pitchFamily="18" charset="0"/>
              </a:rPr>
              <a:t>Study </a:t>
            </a:r>
            <a:r>
              <a:rPr lang="en-IN" dirty="0">
                <a:solidFill>
                  <a:srgbClr val="000000"/>
                </a:solidFill>
                <a:latin typeface="Source Sans Pro SemiBold"/>
                <a:ea typeface="Calibri" panose="020F0502020204030204" pitchFamily="34" charset="0"/>
                <a:cs typeface="Times New Roman" panose="02020603050405020304" pitchFamily="18" charset="0"/>
              </a:rPr>
              <a:t>on bond strength between foam and tube wall is also done.</a:t>
            </a:r>
            <a:r>
              <a:rPr lang="en-IN" dirty="0">
                <a:solidFill>
                  <a:srgbClr val="082A75"/>
                </a:solidFill>
                <a:latin typeface="Source Sans Pro SemiBold"/>
                <a:ea typeface="Times New Roman" panose="02020603050405020304" pitchFamily="18" charset="0"/>
                <a:cs typeface="Times New Roman" panose="02020603050405020304" pitchFamily="18" charset="0"/>
              </a:rPr>
              <a:t> </a:t>
            </a:r>
            <a:r>
              <a:rPr lang="en-IN" dirty="0">
                <a:solidFill>
                  <a:srgbClr val="000000"/>
                </a:solidFill>
                <a:latin typeface="Source Sans Pro SemiBold"/>
                <a:ea typeface="Calibri" panose="020F0502020204030204" pitchFamily="34" charset="0"/>
                <a:cs typeface="Times New Roman" panose="02020603050405020304" pitchFamily="18" charset="0"/>
              </a:rPr>
              <a:t>An attempt is made to understand their behaviour in tension and torsion. The results are validated through numerical investigation using ABAQUS software. </a:t>
            </a:r>
            <a:endParaRPr lang="en-IN" dirty="0" smtClean="0">
              <a:solidFill>
                <a:srgbClr val="000000"/>
              </a:solidFill>
              <a:latin typeface="Source Sans Pro SemiBold"/>
              <a:ea typeface="Calibri" panose="020F0502020204030204" pitchFamily="34" charset="0"/>
              <a:cs typeface="Times New Roman" panose="02020603050405020304" pitchFamily="18" charset="0"/>
            </a:endParaRPr>
          </a:p>
          <a:p>
            <a:pPr marL="171450" indent="-171450" algn="just">
              <a:lnSpc>
                <a:spcPct val="200000"/>
              </a:lnSpc>
              <a:buFont typeface="Wingdings" panose="05000000000000000000" pitchFamily="2" charset="2"/>
              <a:buChar char="ü"/>
            </a:pPr>
            <a:r>
              <a:rPr lang="en-IN" dirty="0" smtClean="0">
                <a:solidFill>
                  <a:srgbClr val="000000"/>
                </a:solidFill>
                <a:latin typeface="Source Sans Pro SemiBold"/>
                <a:ea typeface="Calibri" panose="020F0502020204030204" pitchFamily="34" charset="0"/>
                <a:cs typeface="Times New Roman" panose="02020603050405020304" pitchFamily="18" charset="0"/>
              </a:rPr>
              <a:t>They </a:t>
            </a:r>
            <a:r>
              <a:rPr lang="en-IN" dirty="0">
                <a:solidFill>
                  <a:srgbClr val="000000"/>
                </a:solidFill>
                <a:latin typeface="Source Sans Pro SemiBold"/>
                <a:ea typeface="Calibri" panose="020F0502020204030204" pitchFamily="34" charset="0"/>
                <a:cs typeface="Times New Roman" panose="02020603050405020304" pitchFamily="18" charset="0"/>
              </a:rPr>
              <a:t>are also compared with analytical models proposed by codes and relevant past research, wherever applicable. This study revealed that foam filling in tube can enhance the overall strength and behaviour of aluminium and steel tubes, and the interaction between tube wall and foam provides composite behaviour to the filled tube, with requisite bond at the interface. </a:t>
            </a:r>
          </a:p>
        </p:txBody>
      </p:sp>
      <p:sp>
        <p:nvSpPr>
          <p:cNvPr id="13" name="TextBox 12">
            <a:extLst>
              <a:ext uri="{FF2B5EF4-FFF2-40B4-BE49-F238E27FC236}">
                <a16:creationId xmlns:a16="http://schemas.microsoft.com/office/drawing/2014/main" xmlns="" id="{0A95945B-2915-470E-910E-48234A703905}"/>
              </a:ext>
            </a:extLst>
          </p:cNvPr>
          <p:cNvSpPr txBox="1"/>
          <p:nvPr/>
        </p:nvSpPr>
        <p:spPr>
          <a:xfrm>
            <a:off x="1762579" y="9878"/>
            <a:ext cx="8104754" cy="769441"/>
          </a:xfrm>
          <a:prstGeom prst="rect">
            <a:avLst/>
          </a:prstGeom>
          <a:noFill/>
        </p:spPr>
        <p:txBody>
          <a:bodyPr wrap="square">
            <a:spAutoFit/>
          </a:bodyPr>
          <a:lstStyle/>
          <a:p>
            <a:pPr marL="0" marR="45720" lvl="0" indent="0" algn="ctr" defTabSz="914400" rtl="0" eaLnBrk="1" fontAlgn="auto" latinLnBrk="0" hangingPunct="1">
              <a:lnSpc>
                <a:spcPct val="100000"/>
              </a:lnSpc>
              <a:spcBef>
                <a:spcPts val="0"/>
              </a:spcBef>
              <a:spcAft>
                <a:spcPts val="0"/>
              </a:spcAft>
              <a:buClr>
                <a:srgbClr val="0BD0D9"/>
              </a:buClr>
              <a:buSzPct val="95000"/>
              <a:buFontTx/>
              <a:buNone/>
              <a:tabLst/>
              <a:defRPr/>
            </a:pPr>
            <a:r>
              <a:rPr lang="en-US" sz="2200" dirty="0" smtClean="0">
                <a:latin typeface="+mj-lt"/>
                <a:ea typeface="+mj-ea"/>
                <a:cs typeface="+mj-cs"/>
              </a:rPr>
              <a:t>Composite </a:t>
            </a:r>
            <a:r>
              <a:rPr lang="en-US" sz="2200" dirty="0">
                <a:latin typeface="+mj-lt"/>
                <a:ea typeface="+mj-ea"/>
                <a:cs typeface="+mj-cs"/>
              </a:rPr>
              <a:t>High-Density  Polyurethane </a:t>
            </a:r>
            <a:r>
              <a:rPr lang="en-US" sz="2200" dirty="0" smtClean="0">
                <a:latin typeface="+mj-lt"/>
                <a:ea typeface="+mj-ea"/>
                <a:cs typeface="+mj-cs"/>
              </a:rPr>
              <a:t>Foam </a:t>
            </a:r>
            <a:r>
              <a:rPr lang="en-US" sz="2200" dirty="0">
                <a:latin typeface="+mj-lt"/>
                <a:ea typeface="+mj-ea"/>
                <a:cs typeface="+mj-cs"/>
              </a:rPr>
              <a:t>Filled </a:t>
            </a:r>
            <a:endParaRPr lang="en-US" sz="2200" dirty="0" smtClean="0">
              <a:latin typeface="+mj-lt"/>
              <a:ea typeface="+mj-ea"/>
              <a:cs typeface="+mj-cs"/>
            </a:endParaRPr>
          </a:p>
          <a:p>
            <a:pPr marL="0" marR="45720" lvl="0" indent="0" algn="ctr" defTabSz="914400" rtl="0" eaLnBrk="1" fontAlgn="auto" latinLnBrk="0" hangingPunct="1">
              <a:lnSpc>
                <a:spcPct val="100000"/>
              </a:lnSpc>
              <a:spcBef>
                <a:spcPts val="0"/>
              </a:spcBef>
              <a:spcAft>
                <a:spcPts val="0"/>
              </a:spcAft>
              <a:buClr>
                <a:srgbClr val="0BD0D9"/>
              </a:buClr>
              <a:buSzPct val="95000"/>
              <a:buFontTx/>
              <a:buNone/>
              <a:tabLst/>
              <a:defRPr/>
            </a:pPr>
            <a:r>
              <a:rPr lang="en-US" sz="2200" dirty="0" err="1" smtClean="0">
                <a:latin typeface="+mj-lt"/>
                <a:ea typeface="+mj-ea"/>
                <a:cs typeface="+mj-cs"/>
              </a:rPr>
              <a:t>Aluminium</a:t>
            </a:r>
            <a:r>
              <a:rPr lang="en-US" sz="2200" dirty="0" smtClean="0">
                <a:latin typeface="+mj-lt"/>
                <a:ea typeface="+mj-ea"/>
                <a:cs typeface="+mj-cs"/>
              </a:rPr>
              <a:t>  </a:t>
            </a:r>
            <a:r>
              <a:rPr lang="en-US" sz="2200" dirty="0">
                <a:latin typeface="+mj-lt"/>
                <a:ea typeface="+mj-ea"/>
                <a:cs typeface="+mj-cs"/>
              </a:rPr>
              <a:t>and Light Gauge Steel Tubes</a:t>
            </a:r>
          </a:p>
        </p:txBody>
      </p:sp>
    </p:spTree>
    <p:extLst>
      <p:ext uri="{BB962C8B-B14F-4D97-AF65-F5344CB8AC3E}">
        <p14:creationId xmlns:p14="http://schemas.microsoft.com/office/powerpoint/2010/main" val="14833181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70ED22-BD4C-4692-92D0-4E9F28771FD5}"/>
              </a:ext>
            </a:extLst>
          </p:cNvPr>
          <p:cNvSpPr>
            <a:spLocks noGrp="1"/>
          </p:cNvSpPr>
          <p:nvPr>
            <p:ph type="title"/>
          </p:nvPr>
        </p:nvSpPr>
        <p:spPr>
          <a:xfrm>
            <a:off x="3650123" y="106249"/>
            <a:ext cx="5070796" cy="516926"/>
          </a:xfrm>
        </p:spPr>
        <p:txBody>
          <a:bodyPr>
            <a:noAutofit/>
          </a:bodyPr>
          <a:lstStyle/>
          <a:p>
            <a:r>
              <a:rPr lang="en-US" sz="2400" b="1" dirty="0" smtClean="0">
                <a:ea typeface="Times New Roman" panose="02020603050405020304" pitchFamily="18" charset="0"/>
                <a:cs typeface="Times New Roman" panose="02020603050405020304" pitchFamily="18" charset="0"/>
              </a:rPr>
              <a:t>EXPERIMENTAL INVESTIGATION</a:t>
            </a:r>
            <a:endParaRPr lang="en-IN" sz="2400" b="1" dirty="0">
              <a:cs typeface="Times New Roman" panose="02020603050405020304" pitchFamily="18" charset="0"/>
            </a:endParaRPr>
          </a:p>
        </p:txBody>
      </p:sp>
      <p:sp>
        <p:nvSpPr>
          <p:cNvPr id="5" name="TextBox 4">
            <a:extLst>
              <a:ext uri="{FF2B5EF4-FFF2-40B4-BE49-F238E27FC236}">
                <a16:creationId xmlns:a16="http://schemas.microsoft.com/office/drawing/2014/main" xmlns="" id="{F4BB4694-3043-4D07-BAA5-8CF50A023068}"/>
              </a:ext>
            </a:extLst>
          </p:cNvPr>
          <p:cNvSpPr txBox="1"/>
          <p:nvPr/>
        </p:nvSpPr>
        <p:spPr>
          <a:xfrm>
            <a:off x="1210851" y="3699305"/>
            <a:ext cx="5330487" cy="615553"/>
          </a:xfrm>
          <a:prstGeom prst="rect">
            <a:avLst/>
          </a:prstGeom>
          <a:noFill/>
        </p:spPr>
        <p:txBody>
          <a:bodyPr wrap="square">
            <a:spAutoFit/>
          </a:bodyPr>
          <a:lstStyle/>
          <a:p>
            <a:pPr algn="just">
              <a:spcAft>
                <a:spcPts val="750"/>
              </a:spcAft>
            </a:pPr>
            <a:r>
              <a:rPr lang="en-US" sz="1600" dirty="0">
                <a:solidFill>
                  <a:srgbClr val="000000"/>
                </a:solidFill>
                <a:latin typeface="Source Sans Pro SemiBold"/>
                <a:ea typeface="Times New Roman" panose="02020603050405020304" pitchFamily="18" charset="0"/>
                <a:cs typeface="Times New Roman" panose="02020603050405020304" pitchFamily="18" charset="0"/>
              </a:rPr>
              <a:t>Tensile Coupon </a:t>
            </a:r>
            <a:r>
              <a:rPr lang="en-US" sz="1600" dirty="0">
                <a:solidFill>
                  <a:srgbClr val="000000"/>
                </a:solidFill>
                <a:latin typeface="Source Sans Pro SemiBold"/>
                <a:ea typeface="Times New Roman" panose="02020603050405020304" pitchFamily="18" charset="0"/>
                <a:cs typeface="Times New Roman" panose="02020603050405020304" pitchFamily="18" charset="0"/>
              </a:rPr>
              <a:t>test </a:t>
            </a:r>
            <a:r>
              <a:rPr lang="en-US" sz="1600" dirty="0">
                <a:solidFill>
                  <a:srgbClr val="000000"/>
                </a:solidFill>
                <a:latin typeface="Source Sans Pro SemiBold"/>
                <a:ea typeface="Times New Roman" panose="02020603050405020304" pitchFamily="18" charset="0"/>
                <a:cs typeface="Times New Roman" panose="02020603050405020304" pitchFamily="18" charset="0"/>
              </a:rPr>
              <a:t>on PU Foam using Digital </a:t>
            </a:r>
            <a:r>
              <a:rPr lang="en-US" sz="1600" dirty="0">
                <a:solidFill>
                  <a:srgbClr val="000000"/>
                </a:solidFill>
                <a:latin typeface="Source Sans Pro SemiBold"/>
                <a:ea typeface="Times New Roman" panose="02020603050405020304" pitchFamily="18" charset="0"/>
                <a:cs typeface="Times New Roman" panose="02020603050405020304" pitchFamily="18" charset="0"/>
              </a:rPr>
              <a:t>UTM, MCS-25 kN capacity at 250C as per ASTM A370-2016</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IN"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 name="Picture 5" descr="A picture containing indoor, projector, kitchen appliance, stove&#10;&#10;Description automatically generated">
            <a:extLst>
              <a:ext uri="{FF2B5EF4-FFF2-40B4-BE49-F238E27FC236}">
                <a16:creationId xmlns:a16="http://schemas.microsoft.com/office/drawing/2014/main" xmlns="" id="{8C35F17C-3A47-4F73-9DAB-18AA9A5B9C85}"/>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rot="5400000">
            <a:off x="1041399" y="672804"/>
            <a:ext cx="2840302" cy="3240360"/>
          </a:xfrm>
          <a:prstGeom prst="rect">
            <a:avLst/>
          </a:prstGeom>
          <a:noFill/>
          <a:ln>
            <a:noFill/>
          </a:ln>
        </p:spPr>
      </p:pic>
      <p:pic>
        <p:nvPicPr>
          <p:cNvPr id="7" name="Picture 6" descr="A picture containing text, person, indoor, preparing&#10;&#10;Description automatically generated">
            <a:extLst>
              <a:ext uri="{FF2B5EF4-FFF2-40B4-BE49-F238E27FC236}">
                <a16:creationId xmlns:a16="http://schemas.microsoft.com/office/drawing/2014/main" xmlns="" id="{0B620AC5-F481-4D50-8673-C12FBBE14A51}"/>
              </a:ext>
            </a:extLst>
          </p:cNvPr>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4449709" y="872833"/>
            <a:ext cx="2844316" cy="2808503"/>
          </a:xfrm>
          <a:prstGeom prst="rect">
            <a:avLst/>
          </a:prstGeom>
          <a:noFill/>
          <a:ln>
            <a:noFill/>
          </a:ln>
        </p:spPr>
      </p:pic>
      <p:pic>
        <p:nvPicPr>
          <p:cNvPr id="9" name="Picture 8" descr="Logo&#10;&#10;Description automatically generated">
            <a:extLst>
              <a:ext uri="{FF2B5EF4-FFF2-40B4-BE49-F238E27FC236}">
                <a16:creationId xmlns:a16="http://schemas.microsoft.com/office/drawing/2014/main" xmlns="" id="{86DEC4CA-DDD1-4975-B19F-53C940B2696D}"/>
              </a:ext>
            </a:extLst>
          </p:cNvPr>
          <p:cNvPicPr>
            <a:picLocks noChangeAspect="1"/>
          </p:cNvPicPr>
          <p:nvPr/>
        </p:nvPicPr>
        <p:blipFill rotWithShape="1">
          <a:blip r:embed="rId6"/>
          <a:srcRect l="26755" t="33874" r="27854" b="36499"/>
          <a:stretch/>
        </p:blipFill>
        <p:spPr>
          <a:xfrm>
            <a:off x="0" y="0"/>
            <a:ext cx="1407736" cy="594815"/>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xmlns="" id="{E19DE9E7-20DD-4270-959A-99B71E25E1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2612" y="5893540"/>
            <a:ext cx="961918" cy="961918"/>
          </a:xfrm>
          <a:prstGeom prst="rect">
            <a:avLst/>
          </a:prstGeom>
        </p:spPr>
      </p:pic>
      <p:sp>
        <p:nvSpPr>
          <p:cNvPr id="13" name="Rectangle 1">
            <a:extLst>
              <a:ext uri="{FF2B5EF4-FFF2-40B4-BE49-F238E27FC236}">
                <a16:creationId xmlns:a16="http://schemas.microsoft.com/office/drawing/2014/main" xmlns="" id="{5400E75C-5013-4503-B1B5-202387AEA790}"/>
              </a:ext>
            </a:extLst>
          </p:cNvPr>
          <p:cNvSpPr>
            <a:spLocks noChangeArrowheads="1"/>
          </p:cNvSpPr>
          <p:nvPr/>
        </p:nvSpPr>
        <p:spPr bwMode="auto">
          <a:xfrm>
            <a:off x="2432344" y="6199878"/>
            <a:ext cx="664548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IN" altLang="en-US" sz="1200" b="1" dirty="0">
                <a:latin typeface="Bookman Old Style" panose="02050604050505020204" pitchFamily="18" charset="0"/>
              </a:rPr>
              <a:t>NATIONAL WORKSHOP ON PREFRABRICATED BUILDINGS AND CONSTRUCTION </a:t>
            </a:r>
          </a:p>
          <a:p>
            <a:pPr algn="ctr"/>
            <a:r>
              <a:rPr lang="en-IN" altLang="en-US" sz="1000" b="1" dirty="0">
                <a:latin typeface="Bookman Old Style" panose="02050604050505020204" pitchFamily="18" charset="0"/>
              </a:rPr>
              <a:t>29</a:t>
            </a:r>
            <a:r>
              <a:rPr lang="en-IN" altLang="en-US" sz="1000" b="1" baseline="30000" dirty="0">
                <a:latin typeface="Bookman Old Style" panose="02050604050505020204" pitchFamily="18" charset="0"/>
              </a:rPr>
              <a:t>th</a:t>
            </a:r>
            <a:r>
              <a:rPr lang="en-IN" altLang="en-US" sz="1000" b="1" dirty="0">
                <a:latin typeface="Bookman Old Style" panose="02050604050505020204" pitchFamily="18" charset="0"/>
              </a:rPr>
              <a:t> &amp; 30</a:t>
            </a:r>
            <a:r>
              <a:rPr lang="en-IN" altLang="en-US" sz="1000" b="1" baseline="30000" dirty="0">
                <a:latin typeface="Bookman Old Style" panose="02050604050505020204" pitchFamily="18" charset="0"/>
              </a:rPr>
              <a:t>th</a:t>
            </a:r>
            <a:r>
              <a:rPr lang="en-IN" altLang="en-US" sz="1000" b="1" dirty="0">
                <a:latin typeface="Bookman Old Style" panose="02050604050505020204" pitchFamily="18" charset="0"/>
              </a:rPr>
              <a:t> NOVEMBER 2021 </a:t>
            </a:r>
          </a:p>
        </p:txBody>
      </p:sp>
      <p:pic>
        <p:nvPicPr>
          <p:cNvPr id="14" name="Picture 13" descr="Logo&#10;&#10;Description automatically generated">
            <a:extLst>
              <a:ext uri="{FF2B5EF4-FFF2-40B4-BE49-F238E27FC236}">
                <a16:creationId xmlns:a16="http://schemas.microsoft.com/office/drawing/2014/main" xmlns="" id="{56912D85-01E3-47BE-8141-7DDB0E00AB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88395" y="5926180"/>
            <a:ext cx="723891" cy="849786"/>
          </a:xfrm>
          <a:prstGeom prst="rect">
            <a:avLst/>
          </a:prstGeom>
        </p:spPr>
      </p:pic>
      <p:pic>
        <p:nvPicPr>
          <p:cNvPr id="15" name="Picture 14">
            <a:extLst>
              <a:ext uri="{FF2B5EF4-FFF2-40B4-BE49-F238E27FC236}">
                <a16:creationId xmlns:a16="http://schemas.microsoft.com/office/drawing/2014/main" xmlns="" id="{98FD4D92-D941-422A-B8D3-BAC2ED7ED91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flipV="1">
            <a:off x="7732933" y="1185832"/>
            <a:ext cx="2376403" cy="1782302"/>
          </a:xfrm>
          <a:prstGeom prst="rect">
            <a:avLst/>
          </a:prstGeom>
        </p:spPr>
      </p:pic>
      <p:pic>
        <p:nvPicPr>
          <p:cNvPr id="16" name="Picture 15" descr="C:\Users\gpadmaja\Desktop\Technical\PhD-Final-8-11-19\PADMAJA Lab data\Al Tube Testing\PU filled Al Tube Testing on  9-6-17 at JNTUH\PICTURES 9-6-17\IMG_4540.JPG"/>
          <p:cNvPicPr/>
          <p:nvPr/>
        </p:nvPicPr>
        <p:blipFill rotWithShape="1">
          <a:blip r:embed="rId10">
            <a:extLst>
              <a:ext uri="{28A0092B-C50C-407E-A947-70E740481C1C}">
                <a14:useLocalDpi xmlns:a14="http://schemas.microsoft.com/office/drawing/2010/main" val="0"/>
              </a:ext>
            </a:extLst>
          </a:blip>
          <a:srcRect l="1" t="18417" r="230" b="24153"/>
          <a:stretch/>
        </p:blipFill>
        <p:spPr bwMode="auto">
          <a:xfrm>
            <a:off x="10014700" y="866428"/>
            <a:ext cx="1913444" cy="2386691"/>
          </a:xfrm>
          <a:prstGeom prst="rect">
            <a:avLst/>
          </a:prstGeom>
          <a:noFill/>
          <a:ln>
            <a:noFill/>
          </a:ln>
          <a:extLst>
            <a:ext uri="{53640926-AAD7-44D8-BBD7-CCE9431645EC}">
              <a14:shadowObscured xmlns:a14="http://schemas.microsoft.com/office/drawing/2010/main"/>
            </a:ext>
          </a:extLst>
        </p:spPr>
      </p:pic>
      <p:pic>
        <p:nvPicPr>
          <p:cNvPr id="3" name="Picture 2"/>
          <p:cNvPicPr>
            <a:picLocks noChangeAspect="1"/>
          </p:cNvPicPr>
          <p:nvPr/>
        </p:nvPicPr>
        <p:blipFill>
          <a:blip r:embed="rId11"/>
          <a:stretch>
            <a:fillRect/>
          </a:stretch>
        </p:blipFill>
        <p:spPr>
          <a:xfrm>
            <a:off x="7915701" y="3474634"/>
            <a:ext cx="4012442" cy="2418906"/>
          </a:xfrm>
          <a:prstGeom prst="rect">
            <a:avLst/>
          </a:prstGeom>
        </p:spPr>
      </p:pic>
      <p:sp>
        <p:nvSpPr>
          <p:cNvPr id="4" name="Rectangle 3"/>
          <p:cNvSpPr/>
          <p:nvPr/>
        </p:nvSpPr>
        <p:spPr>
          <a:xfrm>
            <a:off x="3125337" y="5074935"/>
            <a:ext cx="4790364" cy="830997"/>
          </a:xfrm>
          <a:prstGeom prst="rect">
            <a:avLst/>
          </a:prstGeom>
        </p:spPr>
        <p:txBody>
          <a:bodyPr wrap="square">
            <a:spAutoFit/>
          </a:bodyPr>
          <a:lstStyle/>
          <a:p>
            <a:pPr marL="342900" algn="just">
              <a:spcAft>
                <a:spcPts val="750"/>
              </a:spcAft>
              <a:defRPr/>
            </a:pPr>
            <a:r>
              <a:rPr lang="en-IN" sz="1600" dirty="0">
                <a:solidFill>
                  <a:srgbClr val="000000"/>
                </a:solidFill>
                <a:latin typeface="Source Sans Pro SemiBold"/>
                <a:ea typeface="Times New Roman" panose="02020603050405020304" pitchFamily="18" charset="0"/>
                <a:cs typeface="Times New Roman" panose="02020603050405020304" pitchFamily="18" charset="0"/>
              </a:rPr>
              <a:t>Quasi</a:t>
            </a:r>
            <a:r>
              <a:rPr lang="en-IN" sz="1600" dirty="0" smtClean="0">
                <a:solidFill>
                  <a:srgbClr val="000000"/>
                </a:solidFill>
                <a:latin typeface="Source Sans Pro SemiBold"/>
                <a:ea typeface="Times New Roman" panose="02020603050405020304" pitchFamily="18" charset="0"/>
                <a:cs typeface="Times New Roman" panose="02020603050405020304" pitchFamily="18" charset="0"/>
              </a:rPr>
              <a:t> Static Axial </a:t>
            </a:r>
            <a:r>
              <a:rPr lang="en-IN" sz="1600" dirty="0">
                <a:solidFill>
                  <a:srgbClr val="000000"/>
                </a:solidFill>
                <a:latin typeface="Source Sans Pro SemiBold"/>
                <a:ea typeface="Times New Roman" panose="02020603050405020304" pitchFamily="18" charset="0"/>
                <a:cs typeface="Times New Roman" panose="02020603050405020304" pitchFamily="18" charset="0"/>
              </a:rPr>
              <a:t>compression </a:t>
            </a:r>
            <a:r>
              <a:rPr lang="en-IN" sz="1600" dirty="0" smtClean="0">
                <a:solidFill>
                  <a:srgbClr val="000000"/>
                </a:solidFill>
                <a:latin typeface="Source Sans Pro SemiBold"/>
                <a:ea typeface="Times New Roman" panose="02020603050405020304" pitchFamily="18" charset="0"/>
                <a:cs typeface="Times New Roman" panose="02020603050405020304" pitchFamily="18" charset="0"/>
              </a:rPr>
              <a:t>tests on Empty &amp; PUFF Aluminium Tubes </a:t>
            </a:r>
            <a:r>
              <a:rPr lang="en-IN" sz="1600" dirty="0">
                <a:solidFill>
                  <a:srgbClr val="000000"/>
                </a:solidFill>
                <a:latin typeface="Source Sans Pro SemiBold"/>
                <a:ea typeface="Times New Roman" panose="02020603050405020304" pitchFamily="18" charset="0"/>
                <a:cs typeface="Times New Roman" panose="02020603050405020304" pitchFamily="18" charset="0"/>
              </a:rPr>
              <a:t>according to ASTM E8-08 and ASTM D3574-03</a:t>
            </a:r>
            <a:endParaRPr lang="en-US" sz="1600" dirty="0">
              <a:solidFill>
                <a:prstClr val="black"/>
              </a:solidFill>
              <a:latin typeface="Source Sans Pro SemiBold"/>
              <a:cs typeface="Times New Roman" panose="02020603050405020304" pitchFamily="18" charset="0"/>
            </a:endParaRPr>
          </a:p>
        </p:txBody>
      </p:sp>
    </p:spTree>
    <p:extLst>
      <p:ext uri="{BB962C8B-B14F-4D97-AF65-F5344CB8AC3E}">
        <p14:creationId xmlns:p14="http://schemas.microsoft.com/office/powerpoint/2010/main" val="17948824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95800" y="1"/>
            <a:ext cx="4968552" cy="461665"/>
          </a:xfrm>
          <a:prstGeom prst="rect">
            <a:avLst/>
          </a:prstGeom>
        </p:spPr>
        <p:txBody>
          <a:bodyPr wrap="square">
            <a:spAutoFit/>
          </a:bodyPr>
          <a:lstStyle/>
          <a:p>
            <a:pPr algn="ctr"/>
            <a:r>
              <a:rPr lang="en-IN" sz="2400" dirty="0">
                <a:solidFill>
                  <a:prstClr val="black"/>
                </a:solidFill>
                <a:latin typeface="Times New Roman" panose="02020603050405020304" pitchFamily="18" charset="0"/>
                <a:cs typeface="Times New Roman" panose="02020603050405020304" pitchFamily="18" charset="0"/>
              </a:rPr>
              <a:t>ANALYSIS OF RESULTS</a:t>
            </a:r>
            <a:endParaRPr lang="en-US" sz="2400" dirty="0">
              <a:solidFill>
                <a:prstClr val="black"/>
              </a:solidFill>
            </a:endParaRPr>
          </a:p>
        </p:txBody>
      </p:sp>
      <p:sp>
        <p:nvSpPr>
          <p:cNvPr id="5" name="Rectangle 4"/>
          <p:cNvSpPr/>
          <p:nvPr/>
        </p:nvSpPr>
        <p:spPr>
          <a:xfrm>
            <a:off x="2111088" y="419896"/>
            <a:ext cx="4608512" cy="369332"/>
          </a:xfrm>
          <a:prstGeom prst="rect">
            <a:avLst/>
          </a:prstGeom>
        </p:spPr>
        <p:txBody>
          <a:bodyPr wrap="square">
            <a:spAutoFit/>
          </a:bodyPr>
          <a:lstStyle/>
          <a:p>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MODE SHAPES: Circular Aluminium Tubes</a:t>
            </a:r>
            <a:endParaRPr lang="en-US" dirty="0">
              <a:solidFill>
                <a:prstClr val="black"/>
              </a:solidFill>
              <a:latin typeface="Times New Roman" panose="02020603050405020304" pitchFamily="18" charset="0"/>
              <a:cs typeface="Times New Roman" panose="02020603050405020304" pitchFamily="18" charset="0"/>
            </a:endParaRPr>
          </a:p>
        </p:txBody>
      </p:sp>
      <p:pic>
        <p:nvPicPr>
          <p:cNvPr id="6" name="Picture 5"/>
          <p:cNvPicPr/>
          <p:nvPr/>
        </p:nvPicPr>
        <p:blipFill>
          <a:blip r:embed="rId2"/>
          <a:stretch>
            <a:fillRect/>
          </a:stretch>
        </p:blipFill>
        <p:spPr>
          <a:xfrm>
            <a:off x="2063552" y="955342"/>
            <a:ext cx="4320480" cy="3384376"/>
          </a:xfrm>
          <a:prstGeom prst="rect">
            <a:avLst/>
          </a:prstGeom>
        </p:spPr>
      </p:pic>
      <p:pic>
        <p:nvPicPr>
          <p:cNvPr id="7" name="Picture 6"/>
          <p:cNvPicPr/>
          <p:nvPr/>
        </p:nvPicPr>
        <p:blipFill rotWithShape="1">
          <a:blip r:embed="rId3" cstate="print">
            <a:extLst>
              <a:ext uri="{28A0092B-C50C-407E-A947-70E740481C1C}">
                <a14:useLocalDpi xmlns:a14="http://schemas.microsoft.com/office/drawing/2010/main" val="0"/>
              </a:ext>
            </a:extLst>
          </a:blip>
          <a:srcRect t="18370" r="33526" b="13307"/>
          <a:stretch/>
        </p:blipFill>
        <p:spPr bwMode="auto">
          <a:xfrm>
            <a:off x="6406379" y="2420888"/>
            <a:ext cx="1790700" cy="1803400"/>
          </a:xfrm>
          <a:prstGeom prst="rect">
            <a:avLst/>
          </a:prstGeom>
          <a:ln>
            <a:noFill/>
          </a:ln>
          <a:extLst>
            <a:ext uri="{53640926-AAD7-44D8-BBD7-CCE9431645EC}">
              <a14:shadowObscured xmlns:a14="http://schemas.microsoft.com/office/drawing/2010/main"/>
            </a:ext>
          </a:extLst>
        </p:spPr>
      </p:pic>
      <p:sp>
        <p:nvSpPr>
          <p:cNvPr id="8" name="Rectangle 7"/>
          <p:cNvSpPr/>
          <p:nvPr/>
        </p:nvSpPr>
        <p:spPr>
          <a:xfrm>
            <a:off x="2927648" y="4310175"/>
            <a:ext cx="5785648" cy="523220"/>
          </a:xfrm>
          <a:prstGeom prst="rect">
            <a:avLst/>
          </a:prstGeom>
        </p:spPr>
        <p:txBody>
          <a:bodyPr wrap="square">
            <a:spAutoFit/>
          </a:bodyPr>
          <a:lstStyle/>
          <a:p>
            <a:pPr marL="0" lvl="5" indent="-342900">
              <a:buFont typeface="+mj-lt"/>
              <a:buAutoNum type="romanLcParenBoth"/>
            </a:pP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(ii) </a:t>
            </a:r>
          </a:p>
          <a:p>
            <a:pPr marL="0" lvl="5"/>
            <a:r>
              <a:rPr lang="en-IN"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Mode Shapes of Empty Vs PU Foam Filled C Al Tubes.(ii) Cut Specimen</a:t>
            </a:r>
            <a:endParaRPr lang="en-US" sz="1400" dirty="0">
              <a:solidFill>
                <a:prstClr val="black"/>
              </a:solidFill>
              <a:latin typeface="Times New Roman" panose="02020603050405020304" pitchFamily="18" charset="0"/>
              <a:cs typeface="Times New Roman" panose="02020603050405020304" pitchFamily="18" charset="0"/>
            </a:endParaRPr>
          </a:p>
        </p:txBody>
      </p:sp>
      <p:pic>
        <p:nvPicPr>
          <p:cNvPr id="9" name="Picture 8"/>
          <p:cNvPicPr/>
          <p:nvPr/>
        </p:nvPicPr>
        <p:blipFill rotWithShape="1">
          <a:blip r:embed="rId4">
            <a:extLst>
              <a:ext uri="{28A0092B-C50C-407E-A947-70E740481C1C}">
                <a14:useLocalDpi xmlns:a14="http://schemas.microsoft.com/office/drawing/2010/main" val="0"/>
              </a:ext>
            </a:extLst>
          </a:blip>
          <a:srcRect l="-1269" t="-619" r="74426" b="57885"/>
          <a:stretch/>
        </p:blipFill>
        <p:spPr bwMode="auto">
          <a:xfrm>
            <a:off x="8472264" y="955343"/>
            <a:ext cx="1447800" cy="1349375"/>
          </a:xfrm>
          <a:prstGeom prst="rect">
            <a:avLst/>
          </a:prstGeom>
          <a:noFill/>
          <a:ln>
            <a:noFill/>
          </a:ln>
          <a:extLst>
            <a:ext uri="{53640926-AAD7-44D8-BBD7-CCE9431645EC}">
              <a14:shadowObscured xmlns:a14="http://schemas.microsoft.com/office/drawing/2010/main"/>
            </a:ext>
          </a:extLst>
        </p:spPr>
      </p:pic>
      <p:pic>
        <p:nvPicPr>
          <p:cNvPr id="10" name="Picture 9"/>
          <p:cNvPicPr/>
          <p:nvPr/>
        </p:nvPicPr>
        <p:blipFill rotWithShape="1">
          <a:blip r:embed="rId4">
            <a:extLst>
              <a:ext uri="{28A0092B-C50C-407E-A947-70E740481C1C}">
                <a14:useLocalDpi xmlns:a14="http://schemas.microsoft.com/office/drawing/2010/main" val="0"/>
              </a:ext>
            </a:extLst>
          </a:blip>
          <a:srcRect l="-1269" t="42424" r="76059" b="11745"/>
          <a:stretch/>
        </p:blipFill>
        <p:spPr bwMode="auto">
          <a:xfrm>
            <a:off x="8642150" y="2692769"/>
            <a:ext cx="1224915" cy="1304290"/>
          </a:xfrm>
          <a:prstGeom prst="rect">
            <a:avLst/>
          </a:prstGeom>
          <a:noFill/>
          <a:ln>
            <a:noFill/>
          </a:ln>
          <a:extLst>
            <a:ext uri="{53640926-AAD7-44D8-BBD7-CCE9431645EC}">
              <a14:shadowObscured xmlns:a14="http://schemas.microsoft.com/office/drawing/2010/main"/>
            </a:ext>
          </a:extLst>
        </p:spPr>
      </p:pic>
      <p:sp>
        <p:nvSpPr>
          <p:cNvPr id="11" name="Rectangle 10"/>
          <p:cNvSpPr/>
          <p:nvPr/>
        </p:nvSpPr>
        <p:spPr>
          <a:xfrm>
            <a:off x="8910669" y="2321515"/>
            <a:ext cx="570990" cy="338554"/>
          </a:xfrm>
          <a:prstGeom prst="rect">
            <a:avLst/>
          </a:prstGeom>
        </p:spPr>
        <p:txBody>
          <a:bodyPr wrap="none">
            <a:spAutoFit/>
          </a:bodyPr>
          <a:lstStyle/>
          <a:p>
            <a:r>
              <a:rPr lang="en-US"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EXP</a:t>
            </a:r>
            <a:endParaRPr lang="en-US" sz="1600" dirty="0">
              <a:solidFill>
                <a:prstClr val="black"/>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9092841" y="3923712"/>
            <a:ext cx="606256" cy="338554"/>
          </a:xfrm>
          <a:prstGeom prst="rect">
            <a:avLst/>
          </a:prstGeom>
        </p:spPr>
        <p:txBody>
          <a:bodyPr wrap="none">
            <a:spAutoFit/>
          </a:bodyPr>
          <a:lstStyle/>
          <a:p>
            <a:r>
              <a:rPr lang="en-US"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FEM</a:t>
            </a:r>
            <a:endParaRPr lang="en-US" sz="1600" dirty="0">
              <a:solidFill>
                <a:prstClr val="black"/>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8503558" y="4313499"/>
            <a:ext cx="2195735" cy="276999"/>
          </a:xfrm>
          <a:prstGeom prst="rect">
            <a:avLst/>
          </a:prstGeom>
        </p:spPr>
        <p:txBody>
          <a:bodyPr wrap="square">
            <a:spAutoFit/>
          </a:bodyPr>
          <a:lstStyle/>
          <a:p>
            <a:pPr marL="0" lvl="5"/>
            <a:r>
              <a:rPr lang="en-US" sz="1200" dirty="0">
                <a:solidFill>
                  <a:srgbClr val="000000"/>
                </a:solidFill>
                <a:latin typeface="Times New Roman" panose="02020603050405020304" pitchFamily="18" charset="0"/>
                <a:cs typeface="Times New Roman" panose="02020603050405020304" pitchFamily="18" charset="0"/>
              </a:rPr>
              <a:t>Puff past study-concertina mode</a:t>
            </a:r>
            <a:endParaRPr lang="en-US" sz="1200" dirty="0">
              <a:solidFill>
                <a:prstClr val="black"/>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2100065" y="5085185"/>
            <a:ext cx="8567935" cy="584775"/>
          </a:xfrm>
          <a:prstGeom prst="rect">
            <a:avLst/>
          </a:prstGeom>
        </p:spPr>
        <p:txBody>
          <a:bodyPr wrap="square">
            <a:spAutoFit/>
          </a:bodyPr>
          <a:lstStyle/>
          <a:p>
            <a:pPr marL="0" lvl="5"/>
            <a:r>
              <a:rPr lang="en-US" sz="1600" dirty="0">
                <a:solidFill>
                  <a:srgbClr val="000000"/>
                </a:solidFill>
                <a:latin typeface="Times New Roman" panose="02020603050405020304" pitchFamily="18" charset="0"/>
                <a:cs typeface="Times New Roman" panose="02020603050405020304" pitchFamily="18" charset="0"/>
              </a:rPr>
              <a:t>The increased number of folds indicate the increased plastic strength of PUFF tube and improves the energy absorption capacity. The present results are in agreement with past research.</a:t>
            </a:r>
            <a:endParaRPr lang="en-US" sz="1600" dirty="0">
              <a:solidFill>
                <a:prstClr val="black"/>
              </a:solidFill>
              <a:latin typeface="Times New Roman" panose="02020603050405020304" pitchFamily="18" charset="0"/>
              <a:cs typeface="Times New Roman" panose="02020603050405020304" pitchFamily="18" charset="0"/>
            </a:endParaRPr>
          </a:p>
        </p:txBody>
      </p:sp>
      <p:pic>
        <p:nvPicPr>
          <p:cNvPr id="15" name="Picture 14" descr="Logo&#10;&#10;Description automatically generated">
            <a:extLst>
              <a:ext uri="{FF2B5EF4-FFF2-40B4-BE49-F238E27FC236}">
                <a16:creationId xmlns:a16="http://schemas.microsoft.com/office/drawing/2014/main" xmlns="" id="{86DEC4CA-DDD1-4975-B19F-53C940B2696D}"/>
              </a:ext>
            </a:extLst>
          </p:cNvPr>
          <p:cNvPicPr>
            <a:picLocks noChangeAspect="1"/>
          </p:cNvPicPr>
          <p:nvPr/>
        </p:nvPicPr>
        <p:blipFill rotWithShape="1">
          <a:blip r:embed="rId5"/>
          <a:srcRect l="26755" t="33874" r="27854" b="36499"/>
          <a:stretch/>
        </p:blipFill>
        <p:spPr>
          <a:xfrm>
            <a:off x="0" y="0"/>
            <a:ext cx="1407736" cy="594815"/>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xmlns="" id="{E19DE9E7-20DD-4270-959A-99B71E25E1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9291" y="5870114"/>
            <a:ext cx="961918" cy="961918"/>
          </a:xfrm>
          <a:prstGeom prst="rect">
            <a:avLst/>
          </a:prstGeom>
        </p:spPr>
      </p:pic>
      <p:sp>
        <p:nvSpPr>
          <p:cNvPr id="17" name="Rectangle 1">
            <a:extLst>
              <a:ext uri="{FF2B5EF4-FFF2-40B4-BE49-F238E27FC236}">
                <a16:creationId xmlns:a16="http://schemas.microsoft.com/office/drawing/2014/main" xmlns="" id="{5400E75C-5013-4503-B1B5-202387AEA790}"/>
              </a:ext>
            </a:extLst>
          </p:cNvPr>
          <p:cNvSpPr>
            <a:spLocks noChangeArrowheads="1"/>
          </p:cNvSpPr>
          <p:nvPr/>
        </p:nvSpPr>
        <p:spPr bwMode="auto">
          <a:xfrm>
            <a:off x="2609119" y="6263582"/>
            <a:ext cx="664548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IN" altLang="en-US" sz="1200" b="1" dirty="0">
                <a:latin typeface="Bookman Old Style" panose="02050604050505020204" pitchFamily="18" charset="0"/>
              </a:rPr>
              <a:t>NATIONAL WORKSHOP ON PREFRABRICATED BUILDINGS AND CONSTRUCTION </a:t>
            </a:r>
          </a:p>
          <a:p>
            <a:pPr algn="ctr"/>
            <a:r>
              <a:rPr lang="en-IN" altLang="en-US" sz="1000" b="1" dirty="0">
                <a:latin typeface="Bookman Old Style" panose="02050604050505020204" pitchFamily="18" charset="0"/>
              </a:rPr>
              <a:t>29</a:t>
            </a:r>
            <a:r>
              <a:rPr lang="en-IN" altLang="en-US" sz="1000" b="1" baseline="30000" dirty="0">
                <a:latin typeface="Bookman Old Style" panose="02050604050505020204" pitchFamily="18" charset="0"/>
              </a:rPr>
              <a:t>th</a:t>
            </a:r>
            <a:r>
              <a:rPr lang="en-IN" altLang="en-US" sz="1000" b="1" dirty="0">
                <a:latin typeface="Bookman Old Style" panose="02050604050505020204" pitchFamily="18" charset="0"/>
              </a:rPr>
              <a:t> &amp; 30</a:t>
            </a:r>
            <a:r>
              <a:rPr lang="en-IN" altLang="en-US" sz="1000" b="1" baseline="30000" dirty="0">
                <a:latin typeface="Bookman Old Style" panose="02050604050505020204" pitchFamily="18" charset="0"/>
              </a:rPr>
              <a:t>th</a:t>
            </a:r>
            <a:r>
              <a:rPr lang="en-IN" altLang="en-US" sz="1000" b="1" dirty="0">
                <a:latin typeface="Bookman Old Style" panose="02050604050505020204" pitchFamily="18" charset="0"/>
              </a:rPr>
              <a:t> NOVEMBER 2021 </a:t>
            </a:r>
          </a:p>
        </p:txBody>
      </p:sp>
      <p:pic>
        <p:nvPicPr>
          <p:cNvPr id="18" name="Picture 17" descr="Logo&#10;&#10;Description automatically generated">
            <a:extLst>
              <a:ext uri="{FF2B5EF4-FFF2-40B4-BE49-F238E27FC236}">
                <a16:creationId xmlns:a16="http://schemas.microsoft.com/office/drawing/2014/main" xmlns="" id="{56912D85-01E3-47BE-8141-7DDB0E00AB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39479" y="5982246"/>
            <a:ext cx="723891" cy="849786"/>
          </a:xfrm>
          <a:prstGeom prst="rect">
            <a:avLst/>
          </a:prstGeom>
        </p:spPr>
      </p:pic>
    </p:spTree>
    <p:extLst>
      <p:ext uri="{BB962C8B-B14F-4D97-AF65-F5344CB8AC3E}">
        <p14:creationId xmlns:p14="http://schemas.microsoft.com/office/powerpoint/2010/main" val="3237542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703512" y="1322051"/>
            <a:ext cx="4680520" cy="3718633"/>
          </a:xfrm>
          <a:prstGeom prst="rect">
            <a:avLst/>
          </a:prstGeom>
          <a:noFill/>
          <a:ln>
            <a:noFill/>
          </a:ln>
        </p:spPr>
      </p:pic>
      <p:sp>
        <p:nvSpPr>
          <p:cNvPr id="5" name="Title 1"/>
          <p:cNvSpPr>
            <a:spLocks noGrp="1"/>
          </p:cNvSpPr>
          <p:nvPr>
            <p:ph type="title"/>
          </p:nvPr>
        </p:nvSpPr>
        <p:spPr>
          <a:xfrm>
            <a:off x="2683792" y="225048"/>
            <a:ext cx="6515100" cy="296025"/>
          </a:xfrm>
        </p:spPr>
        <p:txBody>
          <a:bodyPr>
            <a:normAutofit fontScale="90000"/>
          </a:bodyPr>
          <a:lstStyle/>
          <a:p>
            <a:pPr algn="ctr"/>
            <a:r>
              <a:rPr lang="en-IN" sz="1575" dirty="0">
                <a:latin typeface="Times New Roman" panose="02020603050405020304" pitchFamily="18" charset="0"/>
                <a:cs typeface="Times New Roman" panose="02020603050405020304" pitchFamily="18" charset="0"/>
              </a:rPr>
              <a:t> </a:t>
            </a:r>
            <a:r>
              <a:rPr lang="en-IN" sz="2200" dirty="0">
                <a:latin typeface="Times New Roman" panose="02020603050405020304" pitchFamily="18" charset="0"/>
                <a:cs typeface="Times New Roman" panose="02020603050405020304" pitchFamily="18" charset="0"/>
              </a:rPr>
              <a:t>EXPERIMENTAL INVESTIGATION</a:t>
            </a:r>
          </a:p>
        </p:txBody>
      </p:sp>
      <p:sp>
        <p:nvSpPr>
          <p:cNvPr id="6" name="Rectangle 5"/>
          <p:cNvSpPr/>
          <p:nvPr/>
        </p:nvSpPr>
        <p:spPr>
          <a:xfrm>
            <a:off x="1919536" y="510007"/>
            <a:ext cx="8568952" cy="457626"/>
          </a:xfrm>
          <a:prstGeom prst="rect">
            <a:avLst/>
          </a:prstGeom>
        </p:spPr>
        <p:txBody>
          <a:bodyPr wrap="square">
            <a:spAutoFit/>
          </a:bodyPr>
          <a:lstStyle/>
          <a:p>
            <a:pPr algn="just">
              <a:lnSpc>
                <a:spcPct val="200000"/>
              </a:lnSpc>
              <a:spcBef>
                <a:spcPts val="900"/>
              </a:spcBef>
              <a:defRPr/>
            </a:pPr>
            <a:r>
              <a:rPr lang="en-IN" sz="1400" kern="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EMPTY &amp; PU FOAM FILLED LGSQUARE STEEL TUBES: QUASI STATIC AXIAL COMPRESSION.</a:t>
            </a:r>
            <a:endParaRPr lang="en-US" sz="1400" kern="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Picture 6" descr="C:\Users\gpadmaja\Desktop\Technical\PhD-Final-8-11-19\PADMAJA Lab data\GI tube testing-old\22-5-18 Kirby\pictures\Photos\IMG_20180523_123433.jpg"/>
          <p:cNvPicPr/>
          <p:nvPr/>
        </p:nvPicPr>
        <p:blipFill>
          <a:blip r:embed="rId3" cstate="print">
            <a:extLst>
              <a:ext uri="{28A0092B-C50C-407E-A947-70E740481C1C}">
                <a14:useLocalDpi xmlns:a14="http://schemas.microsoft.com/office/drawing/2010/main" val="0"/>
              </a:ext>
            </a:extLst>
          </a:blip>
          <a:srcRect l="32076" t="41122" r="39670" b="20621"/>
          <a:stretch>
            <a:fillRect/>
          </a:stretch>
        </p:blipFill>
        <p:spPr bwMode="auto">
          <a:xfrm>
            <a:off x="6542967" y="2750255"/>
            <a:ext cx="1028700" cy="1859280"/>
          </a:xfrm>
          <a:prstGeom prst="rect">
            <a:avLst/>
          </a:prstGeom>
          <a:noFill/>
          <a:ln>
            <a:noFill/>
          </a:ln>
        </p:spPr>
      </p:pic>
      <p:pic>
        <p:nvPicPr>
          <p:cNvPr id="8" name="Picture 7"/>
          <p:cNvPicPr/>
          <p:nvPr/>
        </p:nvPicPr>
        <p:blipFill>
          <a:blip r:embed="rId4">
            <a:extLst>
              <a:ext uri="{28A0092B-C50C-407E-A947-70E740481C1C}">
                <a14:useLocalDpi xmlns:a14="http://schemas.microsoft.com/office/drawing/2010/main" val="0"/>
              </a:ext>
            </a:extLst>
          </a:blip>
          <a:srcRect l="37633" t="8154" r="36475" b="13927"/>
          <a:stretch>
            <a:fillRect/>
          </a:stretch>
        </p:blipFill>
        <p:spPr bwMode="auto">
          <a:xfrm rot="10800000">
            <a:off x="7868407" y="2272253"/>
            <a:ext cx="1143000" cy="2324100"/>
          </a:xfrm>
          <a:prstGeom prst="rect">
            <a:avLst/>
          </a:prstGeom>
          <a:noFill/>
          <a:ln>
            <a:noFill/>
          </a:ln>
        </p:spPr>
      </p:pic>
      <p:pic>
        <p:nvPicPr>
          <p:cNvPr id="9" name="Picture 8" descr="C:\Users\gpadmaja\Desktop\Technical\PhD-Final-8-11-19\PADMAJA Lab data\GI tube testing-old\22-5-18 Kirby\pictures\Photos\IMG_20180523_111001.jpg"/>
          <p:cNvPicPr/>
          <p:nvPr/>
        </p:nvPicPr>
        <p:blipFill>
          <a:blip r:embed="rId5" cstate="print">
            <a:extLst>
              <a:ext uri="{28A0092B-C50C-407E-A947-70E740481C1C}">
                <a14:useLocalDpi xmlns:a14="http://schemas.microsoft.com/office/drawing/2010/main" val="0"/>
              </a:ext>
            </a:extLst>
          </a:blip>
          <a:srcRect l="40208" t="42467" r="41415" b="15874"/>
          <a:stretch>
            <a:fillRect/>
          </a:stretch>
        </p:blipFill>
        <p:spPr bwMode="auto">
          <a:xfrm>
            <a:off x="9369650" y="1813576"/>
            <a:ext cx="906780" cy="2735580"/>
          </a:xfrm>
          <a:prstGeom prst="rect">
            <a:avLst/>
          </a:prstGeom>
          <a:noFill/>
          <a:ln>
            <a:noFill/>
          </a:ln>
        </p:spPr>
      </p:pic>
      <p:sp>
        <p:nvSpPr>
          <p:cNvPr id="10" name="Rectangle 9"/>
          <p:cNvSpPr/>
          <p:nvPr/>
        </p:nvSpPr>
        <p:spPr>
          <a:xfrm>
            <a:off x="6384032" y="4686741"/>
            <a:ext cx="4572000" cy="405367"/>
          </a:xfrm>
          <a:prstGeom prst="rect">
            <a:avLst/>
          </a:prstGeom>
        </p:spPr>
        <p:txBody>
          <a:bodyPr>
            <a:spAutoFit/>
          </a:bodyPr>
          <a:lstStyle/>
          <a:p>
            <a:pPr marL="228600">
              <a:lnSpc>
                <a:spcPct val="200000"/>
              </a:lnSpc>
              <a:spcAft>
                <a:spcPts val="1000"/>
              </a:spcAft>
            </a:pPr>
            <a:r>
              <a:rPr lang="en-US" sz="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200mm long            300mm long                   400mm long</a:t>
            </a:r>
            <a:endParaRPr lang="en-US" sz="12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ectangle 10"/>
          <p:cNvSpPr/>
          <p:nvPr/>
        </p:nvSpPr>
        <p:spPr>
          <a:xfrm>
            <a:off x="1955460" y="5175618"/>
            <a:ext cx="4012702" cy="307777"/>
          </a:xfrm>
          <a:prstGeom prst="rect">
            <a:avLst/>
          </a:prstGeom>
        </p:spPr>
        <p:txBody>
          <a:bodyPr wrap="none">
            <a:spAutoFit/>
          </a:bodyPr>
          <a:lstStyle/>
          <a:p>
            <a:r>
              <a:rPr lang="en-US" sz="1400" dirty="0">
                <a:latin typeface="Times New Roman" panose="02020603050405020304" pitchFamily="18" charset="0"/>
                <a:ea typeface="Times New Roman" panose="02020603050405020304" pitchFamily="18" charset="0"/>
                <a:cs typeface="Times New Roman" panose="02020603050405020304" pitchFamily="18" charset="0"/>
              </a:rPr>
              <a:t>Sketch showing details of Square Steel Tube samples</a:t>
            </a:r>
            <a:endParaRPr lang="en-US" sz="1400" dirty="0">
              <a:latin typeface="Times New Roman" panose="02020603050405020304" pitchFamily="18" charset="0"/>
              <a:cs typeface="Times New Roman" panose="02020603050405020304" pitchFamily="18" charset="0"/>
            </a:endParaRPr>
          </a:p>
        </p:txBody>
      </p:sp>
      <p:sp>
        <p:nvSpPr>
          <p:cNvPr id="12" name="Rectangle 11"/>
          <p:cNvSpPr/>
          <p:nvPr/>
        </p:nvSpPr>
        <p:spPr>
          <a:xfrm>
            <a:off x="6475674" y="5086851"/>
            <a:ext cx="4012702" cy="307777"/>
          </a:xfrm>
          <a:prstGeom prst="rect">
            <a:avLst/>
          </a:prstGeom>
        </p:spPr>
        <p:txBody>
          <a:bodyPr wrap="none">
            <a:spAutoFit/>
          </a:bodyPr>
          <a:lstStyle/>
          <a:p>
            <a:r>
              <a:rPr lang="en-US" sz="1400" dirty="0">
                <a:latin typeface="Times New Roman" panose="02020603050405020304" pitchFamily="18" charset="0"/>
                <a:ea typeface="Times New Roman" panose="02020603050405020304" pitchFamily="18" charset="0"/>
                <a:cs typeface="Times New Roman" panose="02020603050405020304" pitchFamily="18" charset="0"/>
              </a:rPr>
              <a:t>Square Steel Tube samples for axial compression test</a:t>
            </a:r>
            <a:endParaRPr lang="en-US" sz="1400" dirty="0">
              <a:latin typeface="Times New Roman" panose="02020603050405020304" pitchFamily="18" charset="0"/>
              <a:cs typeface="Times New Roman" panose="02020603050405020304" pitchFamily="18" charset="0"/>
            </a:endParaRPr>
          </a:p>
        </p:txBody>
      </p:sp>
      <p:pic>
        <p:nvPicPr>
          <p:cNvPr id="13" name="Picture 12" descr="Logo&#10;&#10;Description automatically generated">
            <a:extLst>
              <a:ext uri="{FF2B5EF4-FFF2-40B4-BE49-F238E27FC236}">
                <a16:creationId xmlns:a16="http://schemas.microsoft.com/office/drawing/2014/main" xmlns="" id="{86DEC4CA-DDD1-4975-B19F-53C940B2696D}"/>
              </a:ext>
            </a:extLst>
          </p:cNvPr>
          <p:cNvPicPr>
            <a:picLocks noChangeAspect="1"/>
          </p:cNvPicPr>
          <p:nvPr/>
        </p:nvPicPr>
        <p:blipFill rotWithShape="1">
          <a:blip r:embed="rId6"/>
          <a:srcRect l="26755" t="33874" r="27854" b="36499"/>
          <a:stretch/>
        </p:blipFill>
        <p:spPr>
          <a:xfrm>
            <a:off x="0" y="0"/>
            <a:ext cx="1407736" cy="594815"/>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xmlns="" id="{E19DE9E7-20DD-4270-959A-99B71E25E1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5460" y="5835768"/>
            <a:ext cx="961918" cy="961918"/>
          </a:xfrm>
          <a:prstGeom prst="rect">
            <a:avLst/>
          </a:prstGeom>
        </p:spPr>
      </p:pic>
      <p:sp>
        <p:nvSpPr>
          <p:cNvPr id="15" name="Rectangle 1">
            <a:extLst>
              <a:ext uri="{FF2B5EF4-FFF2-40B4-BE49-F238E27FC236}">
                <a16:creationId xmlns:a16="http://schemas.microsoft.com/office/drawing/2014/main" xmlns="" id="{5400E75C-5013-4503-B1B5-202387AEA790}"/>
              </a:ext>
            </a:extLst>
          </p:cNvPr>
          <p:cNvSpPr>
            <a:spLocks noChangeArrowheads="1"/>
          </p:cNvSpPr>
          <p:nvPr/>
        </p:nvSpPr>
        <p:spPr bwMode="auto">
          <a:xfrm>
            <a:off x="2762439" y="6176713"/>
            <a:ext cx="664548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IN" altLang="en-US" sz="1200" b="1" dirty="0">
                <a:latin typeface="Bookman Old Style" panose="02050604050505020204" pitchFamily="18" charset="0"/>
              </a:rPr>
              <a:t>NATIONAL WORKSHOP ON PREFRABRICATED BUILDINGS AND CONSTRUCTION </a:t>
            </a:r>
          </a:p>
          <a:p>
            <a:pPr algn="ctr"/>
            <a:r>
              <a:rPr lang="en-IN" altLang="en-US" sz="1000" b="1" dirty="0">
                <a:latin typeface="Bookman Old Style" panose="02050604050505020204" pitchFamily="18" charset="0"/>
              </a:rPr>
              <a:t>29</a:t>
            </a:r>
            <a:r>
              <a:rPr lang="en-IN" altLang="en-US" sz="1000" b="1" baseline="30000" dirty="0">
                <a:latin typeface="Bookman Old Style" panose="02050604050505020204" pitchFamily="18" charset="0"/>
              </a:rPr>
              <a:t>th</a:t>
            </a:r>
            <a:r>
              <a:rPr lang="en-IN" altLang="en-US" sz="1000" b="1" dirty="0">
                <a:latin typeface="Bookman Old Style" panose="02050604050505020204" pitchFamily="18" charset="0"/>
              </a:rPr>
              <a:t> &amp; 30</a:t>
            </a:r>
            <a:r>
              <a:rPr lang="en-IN" altLang="en-US" sz="1000" b="1" baseline="30000" dirty="0">
                <a:latin typeface="Bookman Old Style" panose="02050604050505020204" pitchFamily="18" charset="0"/>
              </a:rPr>
              <a:t>th</a:t>
            </a:r>
            <a:r>
              <a:rPr lang="en-IN" altLang="en-US" sz="1000" b="1" dirty="0">
                <a:latin typeface="Bookman Old Style" panose="02050604050505020204" pitchFamily="18" charset="0"/>
              </a:rPr>
              <a:t> NOVEMBER 2021 </a:t>
            </a:r>
          </a:p>
        </p:txBody>
      </p:sp>
      <p:pic>
        <p:nvPicPr>
          <p:cNvPr id="16" name="Picture 15" descr="Logo&#10;&#10;Description automatically generated">
            <a:extLst>
              <a:ext uri="{FF2B5EF4-FFF2-40B4-BE49-F238E27FC236}">
                <a16:creationId xmlns:a16="http://schemas.microsoft.com/office/drawing/2014/main" xmlns="" id="{56912D85-01E3-47BE-8141-7DDB0E00AB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61094" y="5926180"/>
            <a:ext cx="723891" cy="849786"/>
          </a:xfrm>
          <a:prstGeom prst="rect">
            <a:avLst/>
          </a:prstGeom>
        </p:spPr>
      </p:pic>
    </p:spTree>
    <p:extLst>
      <p:ext uri="{BB962C8B-B14F-4D97-AF65-F5344CB8AC3E}">
        <p14:creationId xmlns:p14="http://schemas.microsoft.com/office/powerpoint/2010/main" val="29928997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888695" y="506080"/>
            <a:ext cx="8568952" cy="457626"/>
          </a:xfrm>
          <a:prstGeom prst="rect">
            <a:avLst/>
          </a:prstGeom>
        </p:spPr>
        <p:txBody>
          <a:bodyPr wrap="square">
            <a:spAutoFit/>
          </a:bodyPr>
          <a:lstStyle/>
          <a:p>
            <a:pPr algn="just">
              <a:lnSpc>
                <a:spcPct val="200000"/>
              </a:lnSpc>
              <a:spcBef>
                <a:spcPts val="900"/>
              </a:spcBef>
              <a:defRPr/>
            </a:pPr>
            <a:r>
              <a:rPr lang="en-IN" sz="1400" kern="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EMPTY &amp; PU FOAM FILLED LGSQUARE STEEL TUBES: QUASI STATIC AXIAL COMPRESSION.</a:t>
            </a:r>
            <a:endParaRPr lang="en-US" sz="1400" kern="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3" name="Picture 12" descr="Logo&#10;&#10;Description automatically generated">
            <a:extLst>
              <a:ext uri="{FF2B5EF4-FFF2-40B4-BE49-F238E27FC236}">
                <a16:creationId xmlns:a16="http://schemas.microsoft.com/office/drawing/2014/main" xmlns="" id="{86DEC4CA-DDD1-4975-B19F-53C940B2696D}"/>
              </a:ext>
            </a:extLst>
          </p:cNvPr>
          <p:cNvPicPr>
            <a:picLocks noChangeAspect="1"/>
          </p:cNvPicPr>
          <p:nvPr/>
        </p:nvPicPr>
        <p:blipFill rotWithShape="1">
          <a:blip r:embed="rId2"/>
          <a:srcRect l="26755" t="33874" r="27854" b="36499"/>
          <a:stretch/>
        </p:blipFill>
        <p:spPr>
          <a:xfrm>
            <a:off x="0" y="0"/>
            <a:ext cx="1407736" cy="594815"/>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xmlns="" id="{E19DE9E7-20DD-4270-959A-99B71E25E1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7864" y="5896082"/>
            <a:ext cx="961918" cy="961918"/>
          </a:xfrm>
          <a:prstGeom prst="rect">
            <a:avLst/>
          </a:prstGeom>
        </p:spPr>
      </p:pic>
      <p:sp>
        <p:nvSpPr>
          <p:cNvPr id="15" name="Rectangle 1">
            <a:extLst>
              <a:ext uri="{FF2B5EF4-FFF2-40B4-BE49-F238E27FC236}">
                <a16:creationId xmlns:a16="http://schemas.microsoft.com/office/drawing/2014/main" xmlns="" id="{5400E75C-5013-4503-B1B5-202387AEA790}"/>
              </a:ext>
            </a:extLst>
          </p:cNvPr>
          <p:cNvSpPr>
            <a:spLocks noChangeArrowheads="1"/>
          </p:cNvSpPr>
          <p:nvPr/>
        </p:nvSpPr>
        <p:spPr bwMode="auto">
          <a:xfrm>
            <a:off x="2647791" y="6275679"/>
            <a:ext cx="664548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IN" altLang="en-US" sz="1200" b="1" dirty="0">
                <a:latin typeface="Bookman Old Style" panose="02050604050505020204" pitchFamily="18" charset="0"/>
              </a:rPr>
              <a:t>NATIONAL WORKSHOP ON PREFRABRICATED BUILDINGS AND CONSTRUCTION </a:t>
            </a:r>
          </a:p>
          <a:p>
            <a:pPr algn="ctr"/>
            <a:r>
              <a:rPr lang="en-IN" altLang="en-US" sz="1000" b="1" dirty="0">
                <a:latin typeface="Bookman Old Style" panose="02050604050505020204" pitchFamily="18" charset="0"/>
              </a:rPr>
              <a:t>29</a:t>
            </a:r>
            <a:r>
              <a:rPr lang="en-IN" altLang="en-US" sz="1000" b="1" baseline="30000" dirty="0">
                <a:latin typeface="Bookman Old Style" panose="02050604050505020204" pitchFamily="18" charset="0"/>
              </a:rPr>
              <a:t>th</a:t>
            </a:r>
            <a:r>
              <a:rPr lang="en-IN" altLang="en-US" sz="1000" b="1" dirty="0">
                <a:latin typeface="Bookman Old Style" panose="02050604050505020204" pitchFamily="18" charset="0"/>
              </a:rPr>
              <a:t> &amp; 30</a:t>
            </a:r>
            <a:r>
              <a:rPr lang="en-IN" altLang="en-US" sz="1000" b="1" baseline="30000" dirty="0">
                <a:latin typeface="Bookman Old Style" panose="02050604050505020204" pitchFamily="18" charset="0"/>
              </a:rPr>
              <a:t>th</a:t>
            </a:r>
            <a:r>
              <a:rPr lang="en-IN" altLang="en-US" sz="1000" b="1" dirty="0">
                <a:latin typeface="Bookman Old Style" panose="02050604050505020204" pitchFamily="18" charset="0"/>
              </a:rPr>
              <a:t> NOVEMBER 2021 </a:t>
            </a:r>
          </a:p>
        </p:txBody>
      </p:sp>
      <p:pic>
        <p:nvPicPr>
          <p:cNvPr id="16" name="Picture 15" descr="Logo&#10;&#10;Description automatically generated">
            <a:extLst>
              <a:ext uri="{FF2B5EF4-FFF2-40B4-BE49-F238E27FC236}">
                <a16:creationId xmlns:a16="http://schemas.microsoft.com/office/drawing/2014/main" xmlns="" id="{56912D85-01E3-47BE-8141-7DDB0E00A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3279" y="6008214"/>
            <a:ext cx="723891" cy="849786"/>
          </a:xfrm>
          <a:prstGeom prst="rect">
            <a:avLst/>
          </a:prstGeom>
        </p:spPr>
      </p:pic>
      <p:pic>
        <p:nvPicPr>
          <p:cNvPr id="17" name="Picture 16"/>
          <p:cNvPicPr/>
          <p:nvPr/>
        </p:nvPicPr>
        <p:blipFill>
          <a:blip r:embed="rId5"/>
          <a:stretch>
            <a:fillRect/>
          </a:stretch>
        </p:blipFill>
        <p:spPr>
          <a:xfrm>
            <a:off x="2129050" y="967633"/>
            <a:ext cx="6529671" cy="4928449"/>
          </a:xfrm>
          <a:prstGeom prst="rect">
            <a:avLst/>
          </a:prstGeom>
        </p:spPr>
      </p:pic>
      <p:sp>
        <p:nvSpPr>
          <p:cNvPr id="19" name="Rectangle 18"/>
          <p:cNvSpPr/>
          <p:nvPr/>
        </p:nvSpPr>
        <p:spPr>
          <a:xfrm>
            <a:off x="8740394" y="1261066"/>
            <a:ext cx="2731192" cy="738664"/>
          </a:xfrm>
          <a:prstGeom prst="rect">
            <a:avLst/>
          </a:prstGeom>
        </p:spPr>
        <p:txBody>
          <a:bodyPr wrap="square">
            <a:spAutoFit/>
          </a:bodyPr>
          <a:lstStyle/>
          <a:p>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Failure Modes of Empty and EXP Vs FEM of PU FF Square Steel Tubes</a:t>
            </a:r>
            <a:endParaRPr lang="en-US" sz="1400" dirty="0">
              <a:solidFill>
                <a:prstClr val="black"/>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8740394" y="1999730"/>
            <a:ext cx="2553553" cy="738664"/>
          </a:xfrm>
          <a:prstGeom prst="rect">
            <a:avLst/>
          </a:prstGeom>
        </p:spPr>
        <p:txBody>
          <a:bodyPr wrap="square">
            <a:spAutoFit/>
          </a:bodyPr>
          <a:lstStyle/>
          <a:p>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  Failure Modes  are in agreement. More energy absorption capacity observed.</a:t>
            </a:r>
            <a:endParaRPr lang="en-US" sz="1400" dirty="0">
              <a:solidFill>
                <a:prstClr val="black"/>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3981901" y="40488"/>
            <a:ext cx="4968552" cy="461665"/>
          </a:xfrm>
          <a:prstGeom prst="rect">
            <a:avLst/>
          </a:prstGeom>
        </p:spPr>
        <p:txBody>
          <a:bodyPr wrap="square">
            <a:spAutoFit/>
          </a:bodyPr>
          <a:lstStyle/>
          <a:p>
            <a:pPr algn="ctr"/>
            <a:r>
              <a:rPr lang="en-IN" sz="2400" dirty="0">
                <a:solidFill>
                  <a:prstClr val="black"/>
                </a:solidFill>
                <a:latin typeface="Times New Roman" panose="02020603050405020304" pitchFamily="18" charset="0"/>
                <a:cs typeface="Times New Roman" panose="02020603050405020304" pitchFamily="18" charset="0"/>
              </a:rPr>
              <a:t>ANALYSIS OF RESULTS</a:t>
            </a:r>
            <a:endParaRPr lang="en-US" sz="2400" dirty="0">
              <a:solidFill>
                <a:prstClr val="black"/>
              </a:solidFill>
            </a:endParaRPr>
          </a:p>
        </p:txBody>
      </p:sp>
    </p:spTree>
    <p:extLst>
      <p:ext uri="{BB962C8B-B14F-4D97-AF65-F5344CB8AC3E}">
        <p14:creationId xmlns:p14="http://schemas.microsoft.com/office/powerpoint/2010/main" val="34823528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C17443-10BC-4078-8CF2-23E75B0CC2D2}"/>
              </a:ext>
            </a:extLst>
          </p:cNvPr>
          <p:cNvSpPr>
            <a:spLocks noGrp="1"/>
          </p:cNvSpPr>
          <p:nvPr>
            <p:ph type="title"/>
          </p:nvPr>
        </p:nvSpPr>
        <p:spPr>
          <a:xfrm>
            <a:off x="6420807" y="734685"/>
            <a:ext cx="3364637" cy="559226"/>
          </a:xfrm>
        </p:spPr>
        <p:txBody>
          <a:bodyPr>
            <a:noAutofit/>
          </a:bodyPr>
          <a:lstStyle/>
          <a:p>
            <a:r>
              <a:rPr lang="en-US" dirty="0"/>
              <a:t>CONTENTS</a:t>
            </a:r>
          </a:p>
        </p:txBody>
      </p:sp>
      <p:sp>
        <p:nvSpPr>
          <p:cNvPr id="3" name="Content Placeholder 2">
            <a:extLst>
              <a:ext uri="{FF2B5EF4-FFF2-40B4-BE49-F238E27FC236}">
                <a16:creationId xmlns:a16="http://schemas.microsoft.com/office/drawing/2014/main" xmlns="" id="{8CDA3474-C14B-42A3-AF12-888807AB7218}"/>
              </a:ext>
            </a:extLst>
          </p:cNvPr>
          <p:cNvSpPr>
            <a:spLocks noGrp="1"/>
          </p:cNvSpPr>
          <p:nvPr>
            <p:ph idx="1"/>
          </p:nvPr>
        </p:nvSpPr>
        <p:spPr>
          <a:xfrm>
            <a:off x="6275844" y="1612442"/>
            <a:ext cx="5077956" cy="3602450"/>
          </a:xfrm>
        </p:spPr>
        <p:txBody>
          <a:bodyPr>
            <a:normAutofit lnSpcReduction="10000"/>
          </a:bodyPr>
          <a:lstStyle/>
          <a:p>
            <a:pPr marL="342900" indent="-342900">
              <a:buFont typeface="Wingdings" panose="05000000000000000000" pitchFamily="2" charset="2"/>
              <a:buChar char="ü"/>
            </a:pPr>
            <a:r>
              <a:rPr lang="en-US" sz="1900" dirty="0"/>
              <a:t>INTRODUCTION</a:t>
            </a:r>
          </a:p>
          <a:p>
            <a:pPr marL="342900" indent="-342900">
              <a:buFont typeface="Wingdings" panose="05000000000000000000" pitchFamily="2" charset="2"/>
              <a:buChar char="ü"/>
            </a:pPr>
            <a:r>
              <a:rPr lang="en-US" sz="1900" dirty="0"/>
              <a:t>ABOUT PEB</a:t>
            </a:r>
          </a:p>
          <a:p>
            <a:pPr marL="342900" indent="-342900">
              <a:buFont typeface="Wingdings" panose="05000000000000000000" pitchFamily="2" charset="2"/>
              <a:buChar char="ü"/>
            </a:pPr>
            <a:r>
              <a:rPr lang="en-US" sz="1900" dirty="0"/>
              <a:t>ABOUT COMPOSITE CONSTRUCTION</a:t>
            </a:r>
          </a:p>
          <a:p>
            <a:pPr marL="342900" indent="-342900">
              <a:buFont typeface="Wingdings" panose="05000000000000000000" pitchFamily="2" charset="2"/>
              <a:buChar char="ü"/>
            </a:pPr>
            <a:r>
              <a:rPr lang="en-US" sz="1900" dirty="0"/>
              <a:t>STEEL CONCRETE COMPOSITE SLABS</a:t>
            </a:r>
          </a:p>
          <a:p>
            <a:pPr marL="342900" indent="-342900">
              <a:buFont typeface="Wingdings" panose="05000000000000000000" pitchFamily="2" charset="2"/>
              <a:buChar char="ü"/>
            </a:pPr>
            <a:r>
              <a:rPr lang="en-US" sz="1900" dirty="0"/>
              <a:t>COMPOSITE CONCRETE FILLED STEEL </a:t>
            </a:r>
            <a:r>
              <a:rPr lang="en-US" sz="1900" dirty="0" smtClean="0"/>
              <a:t>TUBE COLUMNS</a:t>
            </a:r>
            <a:endParaRPr lang="en-US" sz="1900" dirty="0"/>
          </a:p>
          <a:p>
            <a:pPr marL="342900" indent="-342900">
              <a:buFont typeface="Wingdings" panose="05000000000000000000" pitchFamily="2" charset="2"/>
              <a:buChar char="ü"/>
            </a:pPr>
            <a:r>
              <a:rPr lang="en-US" sz="1900" dirty="0"/>
              <a:t>COMPOSITE HIGH-DENSITY POLYURETHANE FOAM FILLED ALUMINIUM AND LIGHT GAUGE STEEL TUBES</a:t>
            </a:r>
          </a:p>
          <a:p>
            <a:pPr marL="342900" indent="-342900">
              <a:buFont typeface="Wingdings" panose="05000000000000000000" pitchFamily="2" charset="2"/>
              <a:buChar char="ü"/>
            </a:pPr>
            <a:r>
              <a:rPr lang="en-US" sz="1900" dirty="0"/>
              <a:t>CONCLUSIONS</a:t>
            </a:r>
          </a:p>
          <a:p>
            <a:pPr marL="0" indent="0"/>
            <a:endParaRPr lang="en-US" dirty="0"/>
          </a:p>
        </p:txBody>
      </p:sp>
      <p:sp>
        <p:nvSpPr>
          <p:cNvPr id="6" name="Slide Number Placeholder 5">
            <a:extLst>
              <a:ext uri="{FF2B5EF4-FFF2-40B4-BE49-F238E27FC236}">
                <a16:creationId xmlns:a16="http://schemas.microsoft.com/office/drawing/2014/main" xmlns="" id="{C0CE773B-8D36-4868-AA55-1A3267727F5C}"/>
              </a:ext>
            </a:extLst>
          </p:cNvPr>
          <p:cNvSpPr>
            <a:spLocks noGrp="1"/>
          </p:cNvSpPr>
          <p:nvPr>
            <p:ph type="sldNum" sz="quarter" idx="12"/>
          </p:nvPr>
        </p:nvSpPr>
        <p:spPr>
          <a:xfrm>
            <a:off x="8610600" y="6356350"/>
            <a:ext cx="2743200" cy="365125"/>
          </a:xfrm>
        </p:spPr>
        <p:txBody>
          <a:bodyPr/>
          <a:lstStyle/>
          <a:p>
            <a:fld id="{5EA792F7-1D9E-4C7E-A103-E8EDFDC2691E}" type="slidenum">
              <a:rPr lang="en-US" smtClean="0"/>
              <a:pPr/>
              <a:t>2</a:t>
            </a:fld>
            <a:endParaRPr lang="en-US" dirty="0"/>
          </a:p>
        </p:txBody>
      </p:sp>
      <p:pic>
        <p:nvPicPr>
          <p:cNvPr id="24" name="Picture 23" descr="Logo&#10;&#10;Description automatically generated">
            <a:extLst>
              <a:ext uri="{FF2B5EF4-FFF2-40B4-BE49-F238E27FC236}">
                <a16:creationId xmlns:a16="http://schemas.microsoft.com/office/drawing/2014/main" xmlns="" id="{3DBD2DA9-E867-41E4-9373-9E830F08867C}"/>
              </a:ext>
            </a:extLst>
          </p:cNvPr>
          <p:cNvPicPr>
            <a:picLocks noChangeAspect="1"/>
          </p:cNvPicPr>
          <p:nvPr/>
        </p:nvPicPr>
        <p:blipFill rotWithShape="1">
          <a:blip r:embed="rId3"/>
          <a:srcRect l="26755" t="33874" r="27854" b="36499"/>
          <a:stretch/>
        </p:blipFill>
        <p:spPr>
          <a:xfrm>
            <a:off x="0" y="0"/>
            <a:ext cx="1407736" cy="594815"/>
          </a:xfrm>
          <a:prstGeom prst="rect">
            <a:avLst/>
          </a:prstGeom>
        </p:spPr>
      </p:pic>
      <p:sp>
        <p:nvSpPr>
          <p:cNvPr id="28" name="Rectangle 1">
            <a:extLst>
              <a:ext uri="{FF2B5EF4-FFF2-40B4-BE49-F238E27FC236}">
                <a16:creationId xmlns:a16="http://schemas.microsoft.com/office/drawing/2014/main" xmlns="" id="{2FF06165-26DE-4AE0-89A6-C53B3F1F66FC}"/>
              </a:ext>
            </a:extLst>
          </p:cNvPr>
          <p:cNvSpPr>
            <a:spLocks noChangeArrowheads="1"/>
          </p:cNvSpPr>
          <p:nvPr/>
        </p:nvSpPr>
        <p:spPr bwMode="auto">
          <a:xfrm>
            <a:off x="2191687" y="6332706"/>
            <a:ext cx="670230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IN" altLang="en-US" sz="1200" b="1" dirty="0">
                <a:latin typeface="Bookman Old Style" panose="02050604050505020204" pitchFamily="18" charset="0"/>
              </a:rPr>
              <a:t>NATIONAL WORKSHOP ON PREFRABRICATED BUILDINGS AND CONSTRUCTION </a:t>
            </a:r>
          </a:p>
          <a:p>
            <a:pPr algn="ctr"/>
            <a:r>
              <a:rPr lang="en-IN" altLang="en-US" sz="1000" b="1" dirty="0">
                <a:latin typeface="Bookman Old Style" panose="02050604050505020204" pitchFamily="18" charset="0"/>
              </a:rPr>
              <a:t>29</a:t>
            </a:r>
            <a:r>
              <a:rPr lang="en-IN" altLang="en-US" sz="1000" b="1" baseline="30000" dirty="0">
                <a:latin typeface="Bookman Old Style" panose="02050604050505020204" pitchFamily="18" charset="0"/>
              </a:rPr>
              <a:t>th</a:t>
            </a:r>
            <a:r>
              <a:rPr lang="en-IN" altLang="en-US" sz="1000" b="1" dirty="0">
                <a:latin typeface="Bookman Old Style" panose="02050604050505020204" pitchFamily="18" charset="0"/>
              </a:rPr>
              <a:t> &amp; 30</a:t>
            </a:r>
            <a:r>
              <a:rPr lang="en-IN" altLang="en-US" sz="1000" b="1" baseline="30000" dirty="0">
                <a:latin typeface="Bookman Old Style" panose="02050604050505020204" pitchFamily="18" charset="0"/>
              </a:rPr>
              <a:t>th</a:t>
            </a:r>
            <a:r>
              <a:rPr lang="en-IN" altLang="en-US" sz="1000" b="1" dirty="0">
                <a:latin typeface="Bookman Old Style" panose="02050604050505020204" pitchFamily="18" charset="0"/>
              </a:rPr>
              <a:t> NOVEMBER 2021 </a:t>
            </a:r>
          </a:p>
        </p:txBody>
      </p:sp>
      <p:pic>
        <p:nvPicPr>
          <p:cNvPr id="29" name="Picture 28" descr="A picture containing diagram&#10;&#10;Description automatically generated">
            <a:extLst>
              <a:ext uri="{FF2B5EF4-FFF2-40B4-BE49-F238E27FC236}">
                <a16:creationId xmlns:a16="http://schemas.microsoft.com/office/drawing/2014/main" xmlns="" id="{672DAA8E-5753-4011-93FE-650B5D6BA2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9769" y="5895521"/>
            <a:ext cx="961918" cy="961918"/>
          </a:xfrm>
          <a:prstGeom prst="rect">
            <a:avLst/>
          </a:prstGeom>
        </p:spPr>
      </p:pic>
      <p:pic>
        <p:nvPicPr>
          <p:cNvPr id="30" name="Picture 29" descr="Logo&#10;&#10;Description automatically generated">
            <a:extLst>
              <a:ext uri="{FF2B5EF4-FFF2-40B4-BE49-F238E27FC236}">
                <a16:creationId xmlns:a16="http://schemas.microsoft.com/office/drawing/2014/main" xmlns="" id="{B340C48F-118D-4DE1-A994-E58DBA413B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3989" y="6008214"/>
            <a:ext cx="723891" cy="849786"/>
          </a:xfrm>
          <a:prstGeom prst="rect">
            <a:avLst/>
          </a:prstGeom>
        </p:spPr>
      </p:pic>
      <p:grpSp>
        <p:nvGrpSpPr>
          <p:cNvPr id="10" name="Canvas 10">
            <a:extLst>
              <a:ext uri="{FF2B5EF4-FFF2-40B4-BE49-F238E27FC236}">
                <a16:creationId xmlns:a16="http://schemas.microsoft.com/office/drawing/2014/main" xmlns="" id="{F8C11719-5DC9-4C7F-9181-078F1BC654D3}"/>
              </a:ext>
            </a:extLst>
          </p:cNvPr>
          <p:cNvGrpSpPr/>
          <p:nvPr/>
        </p:nvGrpSpPr>
        <p:grpSpPr>
          <a:xfrm>
            <a:off x="276184" y="557947"/>
            <a:ext cx="5330532" cy="5048769"/>
            <a:chOff x="0" y="0"/>
            <a:chExt cx="5486400" cy="3200400"/>
          </a:xfrm>
        </p:grpSpPr>
        <p:sp>
          <p:nvSpPr>
            <p:cNvPr id="11" name="Rectangle 10">
              <a:extLst>
                <a:ext uri="{FF2B5EF4-FFF2-40B4-BE49-F238E27FC236}">
                  <a16:creationId xmlns:a16="http://schemas.microsoft.com/office/drawing/2014/main" xmlns="" id="{AB4CAE98-31F8-4121-8BFF-576DC691C07F}"/>
                </a:ext>
              </a:extLst>
            </p:cNvPr>
            <p:cNvSpPr/>
            <p:nvPr/>
          </p:nvSpPr>
          <p:spPr>
            <a:xfrm>
              <a:off x="0" y="0"/>
              <a:ext cx="5486400" cy="3200400"/>
            </a:xfrm>
            <a:prstGeom prst="rect">
              <a:avLst/>
            </a:prstGeom>
            <a:solidFill>
              <a:prstClr val="white"/>
            </a:solidFill>
          </p:spPr>
        </p:sp>
      </p:grpSp>
      <p:pic>
        <p:nvPicPr>
          <p:cNvPr id="4" name="Picture 3">
            <a:extLst>
              <a:ext uri="{FF2B5EF4-FFF2-40B4-BE49-F238E27FC236}">
                <a16:creationId xmlns:a16="http://schemas.microsoft.com/office/drawing/2014/main" xmlns="" id="{2839F2F6-9F4C-4717-83B6-9061588CD037}"/>
              </a:ext>
            </a:extLst>
          </p:cNvPr>
          <p:cNvPicPr>
            <a:picLocks noChangeAspect="1"/>
          </p:cNvPicPr>
          <p:nvPr/>
        </p:nvPicPr>
        <p:blipFill rotWithShape="1">
          <a:blip r:embed="rId6"/>
          <a:srcRect l="3944" t="6038" r="8173" b="2711"/>
          <a:stretch/>
        </p:blipFill>
        <p:spPr>
          <a:xfrm>
            <a:off x="120615" y="1320805"/>
            <a:ext cx="5742175" cy="3971898"/>
          </a:xfrm>
          <a:prstGeom prst="rect">
            <a:avLst/>
          </a:prstGeom>
        </p:spPr>
      </p:pic>
    </p:spTree>
    <p:extLst>
      <p:ext uri="{BB962C8B-B14F-4D97-AF65-F5344CB8AC3E}">
        <p14:creationId xmlns:p14="http://schemas.microsoft.com/office/powerpoint/2010/main" val="2339411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91503" y="18543"/>
            <a:ext cx="5022558" cy="334707"/>
          </a:xfrm>
          <a:prstGeom prst="rect">
            <a:avLst/>
          </a:prstGeom>
        </p:spPr>
        <p:txBody>
          <a:bodyPr wrap="square">
            <a:spAutoFit/>
          </a:bodyPr>
          <a:lstStyle/>
          <a:p>
            <a:r>
              <a:rPr lang="en-IN" sz="1575" b="1" dirty="0">
                <a:solidFill>
                  <a:prstClr val="black"/>
                </a:solidFill>
                <a:latin typeface="Times New Roman" panose="02020603050405020304" pitchFamily="18" charset="0"/>
                <a:cs typeface="Times New Roman" panose="02020603050405020304" pitchFamily="18" charset="0"/>
              </a:rPr>
              <a:t>EXPERIMENTAL, NUMERICAL INVESTIGATION</a:t>
            </a:r>
            <a:endParaRPr lang="en-US" sz="1350" b="1" dirty="0">
              <a:solidFill>
                <a:prstClr val="black"/>
              </a:solidFill>
            </a:endParaRPr>
          </a:p>
        </p:txBody>
      </p:sp>
      <p:sp>
        <p:nvSpPr>
          <p:cNvPr id="5" name="Rectangle 4"/>
          <p:cNvSpPr/>
          <p:nvPr/>
        </p:nvSpPr>
        <p:spPr>
          <a:xfrm>
            <a:off x="2734349" y="244102"/>
            <a:ext cx="6813985" cy="366254"/>
          </a:xfrm>
          <a:prstGeom prst="rect">
            <a:avLst/>
          </a:prstGeom>
        </p:spPr>
        <p:txBody>
          <a:bodyPr wrap="square">
            <a:spAutoFit/>
          </a:bodyPr>
          <a:lstStyle/>
          <a:p>
            <a:pPr algn="ctr">
              <a:lnSpc>
                <a:spcPct val="200000"/>
              </a:lnSpc>
              <a:spcBef>
                <a:spcPts val="900"/>
              </a:spcBef>
            </a:pPr>
            <a:r>
              <a:rPr lang="en-IN" sz="1050" kern="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PUFF SQUARE STEEL TUBES: FOUR-POINT BENDING TEST.</a:t>
            </a:r>
            <a:endParaRPr lang="en-US" sz="1050" kern="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16080" y="899260"/>
            <a:ext cx="3659118" cy="2276339"/>
          </a:xfrm>
          <a:prstGeom prst="rect">
            <a:avLst/>
          </a:prstGeom>
          <a:noFill/>
        </p:spPr>
      </p:pic>
      <p:pic>
        <p:nvPicPr>
          <p:cNvPr id="8" name="Picture 7" descr="C:\Users\gpadmaja\Desktop\Technical\PhD-Final-8-11-19\PADMAJA Lab data\Final Experimental Results\GI tube testing\Foam Filled\pics\IMG_20200928_162537.jpg"/>
          <p:cNvPicPr/>
          <p:nvPr/>
        </p:nvPicPr>
        <p:blipFill rotWithShape="1">
          <a:blip r:embed="rId3" cstate="print">
            <a:extLst>
              <a:ext uri="{28A0092B-C50C-407E-A947-70E740481C1C}">
                <a14:useLocalDpi xmlns:a14="http://schemas.microsoft.com/office/drawing/2010/main" val="0"/>
              </a:ext>
            </a:extLst>
          </a:blip>
          <a:srcRect t="27278" r="8247" b="27973"/>
          <a:stretch/>
        </p:blipFill>
        <p:spPr bwMode="auto">
          <a:xfrm rot="10800000">
            <a:off x="2107308" y="4020527"/>
            <a:ext cx="3844676" cy="962695"/>
          </a:xfrm>
          <a:prstGeom prst="rect">
            <a:avLst/>
          </a:prstGeom>
          <a:noFill/>
          <a:ln>
            <a:noFill/>
          </a:ln>
          <a:extLst>
            <a:ext uri="{53640926-AAD7-44D8-BBD7-CCE9431645EC}">
              <a14:shadowObscured xmlns:a14="http://schemas.microsoft.com/office/drawing/2010/main"/>
            </a:ext>
          </a:extLst>
        </p:spPr>
      </p:pic>
      <p:pic>
        <p:nvPicPr>
          <p:cNvPr id="9" name="Picture 8"/>
          <p:cNvPicPr/>
          <p:nvPr/>
        </p:nvPicPr>
        <p:blipFill rotWithShape="1">
          <a:blip r:embed="rId4" cstate="print"/>
          <a:srcRect l="14536" r="12171" b="4845"/>
          <a:stretch/>
        </p:blipFill>
        <p:spPr bwMode="auto">
          <a:xfrm>
            <a:off x="6776124" y="3811648"/>
            <a:ext cx="3699075" cy="1171575"/>
          </a:xfrm>
          <a:prstGeom prst="rect">
            <a:avLst/>
          </a:prstGeom>
          <a:noFill/>
          <a:ln>
            <a:noFill/>
          </a:ln>
          <a:extLst>
            <a:ext uri="{53640926-AAD7-44D8-BBD7-CCE9431645EC}">
              <a14:shadowObscured xmlns:a14="http://schemas.microsoft.com/office/drawing/2010/main"/>
            </a:ext>
          </a:extLst>
        </p:spPr>
      </p:pic>
      <p:sp>
        <p:nvSpPr>
          <p:cNvPr id="10" name="Rectangle 9"/>
          <p:cNvSpPr/>
          <p:nvPr/>
        </p:nvSpPr>
        <p:spPr>
          <a:xfrm>
            <a:off x="2203769" y="5041180"/>
            <a:ext cx="3325500" cy="461665"/>
          </a:xfrm>
          <a:prstGeom prst="rect">
            <a:avLst/>
          </a:prstGeom>
        </p:spPr>
        <p:txBody>
          <a:bodyPr wrap="square">
            <a:spAutoFit/>
          </a:bodyPr>
          <a:lstStyle/>
          <a:p>
            <a:pPr algn="just"/>
            <a:r>
              <a:rPr lang="en-GB" sz="1200" dirty="0">
                <a:solidFill>
                  <a:prstClr val="black"/>
                </a:solidFill>
                <a:latin typeface="Times New Roman" panose="02020603050405020304" pitchFamily="18" charset="0"/>
                <a:ea typeface="Calibri" panose="020F0502020204030204" pitchFamily="34" charset="0"/>
              </a:rPr>
              <a:t>PU FF Square Steel Beam –Shear Bending below load and Pure bending between load points </a:t>
            </a:r>
            <a:endParaRPr lang="en-US" sz="1200" dirty="0">
              <a:solidFill>
                <a:prstClr val="black"/>
              </a:solidFill>
            </a:endParaRPr>
          </a:p>
        </p:txBody>
      </p:sp>
      <p:sp>
        <p:nvSpPr>
          <p:cNvPr id="11" name="Rectangle 10"/>
          <p:cNvSpPr/>
          <p:nvPr/>
        </p:nvSpPr>
        <p:spPr>
          <a:xfrm>
            <a:off x="6384033" y="5272012"/>
            <a:ext cx="4283968" cy="276999"/>
          </a:xfrm>
          <a:prstGeom prst="rect">
            <a:avLst/>
          </a:prstGeom>
        </p:spPr>
        <p:txBody>
          <a:bodyPr wrap="square">
            <a:spAutoFit/>
          </a:bodyPr>
          <a:lstStyle/>
          <a:p>
            <a:r>
              <a:rPr lang="en-IN" sz="1200" dirty="0">
                <a:solidFill>
                  <a:prstClr val="black"/>
                </a:solidFill>
                <a:latin typeface="Times New Roman" panose="02020603050405020304" pitchFamily="18" charset="0"/>
                <a:ea typeface="Calibri" panose="020F0502020204030204" pitchFamily="34" charset="0"/>
              </a:rPr>
              <a:t>FEM -Deformed shape of M14 </a:t>
            </a:r>
            <a:r>
              <a:rPr lang="en-IN" sz="1200" dirty="0" err="1">
                <a:solidFill>
                  <a:prstClr val="black"/>
                </a:solidFill>
                <a:latin typeface="Times New Roman" panose="02020603050405020304" pitchFamily="18" charset="0"/>
                <a:ea typeface="Calibri" panose="020F0502020204030204" pitchFamily="34" charset="0"/>
              </a:rPr>
              <a:t>CFTube</a:t>
            </a:r>
            <a:r>
              <a:rPr lang="en-IN" sz="1200" dirty="0">
                <a:solidFill>
                  <a:prstClr val="black"/>
                </a:solidFill>
                <a:latin typeface="Times New Roman" panose="02020603050405020304" pitchFamily="18" charset="0"/>
                <a:ea typeface="Calibri" panose="020F0502020204030204" pitchFamily="34" charset="0"/>
              </a:rPr>
              <a:t> -Four Point Bending Test-</a:t>
            </a:r>
            <a:endParaRPr lang="en-US" sz="1200" dirty="0">
              <a:solidFill>
                <a:prstClr val="black"/>
              </a:solidFill>
              <a:latin typeface="Times New Roman" panose="02020603050405020304" pitchFamily="18" charset="0"/>
              <a:ea typeface="Calibri" panose="020F0502020204030204" pitchFamily="34" charset="0"/>
            </a:endParaRPr>
          </a:p>
        </p:txBody>
      </p:sp>
      <p:sp>
        <p:nvSpPr>
          <p:cNvPr id="12" name="Rectangle 11"/>
          <p:cNvSpPr/>
          <p:nvPr/>
        </p:nvSpPr>
        <p:spPr>
          <a:xfrm>
            <a:off x="3257176" y="3370271"/>
            <a:ext cx="4913737" cy="276999"/>
          </a:xfrm>
          <a:prstGeom prst="rect">
            <a:avLst/>
          </a:prstGeom>
        </p:spPr>
        <p:txBody>
          <a:bodyPr wrap="square">
            <a:spAutoFit/>
          </a:bodyPr>
          <a:lstStyle/>
          <a:p>
            <a:pPr algn="ctr"/>
            <a:r>
              <a:rPr lang="en-GB" sz="1200" dirty="0">
                <a:solidFill>
                  <a:prstClr val="black"/>
                </a:solidFill>
                <a:latin typeface="Times New Roman" panose="02020603050405020304" pitchFamily="18" charset="0"/>
                <a:ea typeface="Calibri" panose="020F0502020204030204" pitchFamily="34" charset="0"/>
              </a:rPr>
              <a:t>PU FF Square Steel Beam –Experimental setup-Four Point Bending Test</a:t>
            </a:r>
            <a:endParaRPr lang="en-US" sz="1200" dirty="0">
              <a:solidFill>
                <a:prstClr val="black"/>
              </a:solidFill>
            </a:endParaRPr>
          </a:p>
        </p:txBody>
      </p:sp>
      <p:pic>
        <p:nvPicPr>
          <p:cNvPr id="14" name="Picture 13" descr="Logo&#10;&#10;Description automatically generated">
            <a:extLst>
              <a:ext uri="{FF2B5EF4-FFF2-40B4-BE49-F238E27FC236}">
                <a16:creationId xmlns:a16="http://schemas.microsoft.com/office/drawing/2014/main" xmlns="" id="{86DEC4CA-DDD1-4975-B19F-53C940B2696D}"/>
              </a:ext>
            </a:extLst>
          </p:cNvPr>
          <p:cNvPicPr>
            <a:picLocks noChangeAspect="1"/>
          </p:cNvPicPr>
          <p:nvPr/>
        </p:nvPicPr>
        <p:blipFill rotWithShape="1">
          <a:blip r:embed="rId5"/>
          <a:srcRect l="26755" t="33874" r="27854" b="36499"/>
          <a:stretch/>
        </p:blipFill>
        <p:spPr>
          <a:xfrm>
            <a:off x="0" y="0"/>
            <a:ext cx="1407736" cy="594815"/>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xmlns="" id="{E19DE9E7-20DD-4270-959A-99B71E25E1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71760" y="5857200"/>
            <a:ext cx="961918" cy="961918"/>
          </a:xfrm>
          <a:prstGeom prst="rect">
            <a:avLst/>
          </a:prstGeom>
        </p:spPr>
      </p:pic>
      <p:sp>
        <p:nvSpPr>
          <p:cNvPr id="16" name="Rectangle 1">
            <a:extLst>
              <a:ext uri="{FF2B5EF4-FFF2-40B4-BE49-F238E27FC236}">
                <a16:creationId xmlns:a16="http://schemas.microsoft.com/office/drawing/2014/main" xmlns="" id="{5400E75C-5013-4503-B1B5-202387AEA790}"/>
              </a:ext>
            </a:extLst>
          </p:cNvPr>
          <p:cNvSpPr>
            <a:spLocks noChangeArrowheads="1"/>
          </p:cNvSpPr>
          <p:nvPr/>
        </p:nvSpPr>
        <p:spPr bwMode="auto">
          <a:xfrm>
            <a:off x="2734349" y="6191741"/>
            <a:ext cx="664548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IN" altLang="en-US" sz="1200" b="1" dirty="0">
                <a:latin typeface="Bookman Old Style" panose="02050604050505020204" pitchFamily="18" charset="0"/>
              </a:rPr>
              <a:t>NATIONAL WORKSHOP ON PREFRABRICATED BUILDINGS AND CONSTRUCTION </a:t>
            </a:r>
          </a:p>
          <a:p>
            <a:pPr algn="ctr"/>
            <a:r>
              <a:rPr lang="en-IN" altLang="en-US" sz="1000" b="1" dirty="0">
                <a:latin typeface="Bookman Old Style" panose="02050604050505020204" pitchFamily="18" charset="0"/>
              </a:rPr>
              <a:t>29</a:t>
            </a:r>
            <a:r>
              <a:rPr lang="en-IN" altLang="en-US" sz="1000" b="1" baseline="30000" dirty="0">
                <a:latin typeface="Bookman Old Style" panose="02050604050505020204" pitchFamily="18" charset="0"/>
              </a:rPr>
              <a:t>th</a:t>
            </a:r>
            <a:r>
              <a:rPr lang="en-IN" altLang="en-US" sz="1000" b="1" dirty="0">
                <a:latin typeface="Bookman Old Style" panose="02050604050505020204" pitchFamily="18" charset="0"/>
              </a:rPr>
              <a:t> &amp; 30</a:t>
            </a:r>
            <a:r>
              <a:rPr lang="en-IN" altLang="en-US" sz="1000" b="1" baseline="30000" dirty="0">
                <a:latin typeface="Bookman Old Style" panose="02050604050505020204" pitchFamily="18" charset="0"/>
              </a:rPr>
              <a:t>th</a:t>
            </a:r>
            <a:r>
              <a:rPr lang="en-IN" altLang="en-US" sz="1000" b="1" dirty="0">
                <a:latin typeface="Bookman Old Style" panose="02050604050505020204" pitchFamily="18" charset="0"/>
              </a:rPr>
              <a:t> NOVEMBER 2021 </a:t>
            </a:r>
          </a:p>
        </p:txBody>
      </p:sp>
      <p:pic>
        <p:nvPicPr>
          <p:cNvPr id="17" name="Picture 16" descr="Logo&#10;&#10;Description automatically generated">
            <a:extLst>
              <a:ext uri="{FF2B5EF4-FFF2-40B4-BE49-F238E27FC236}">
                <a16:creationId xmlns:a16="http://schemas.microsoft.com/office/drawing/2014/main" xmlns="" id="{56912D85-01E3-47BE-8141-7DDB0E00AB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83344" y="5952148"/>
            <a:ext cx="723891" cy="849786"/>
          </a:xfrm>
          <a:prstGeom prst="rect">
            <a:avLst/>
          </a:prstGeom>
        </p:spPr>
      </p:pic>
      <p:pic>
        <p:nvPicPr>
          <p:cNvPr id="18" name="Picture 17"/>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58106" y="854274"/>
            <a:ext cx="3844676" cy="2515997"/>
          </a:xfrm>
          <a:prstGeom prst="rect">
            <a:avLst/>
          </a:prstGeom>
          <a:noFill/>
        </p:spPr>
      </p:pic>
    </p:spTree>
    <p:extLst>
      <p:ext uri="{BB962C8B-B14F-4D97-AF65-F5344CB8AC3E}">
        <p14:creationId xmlns:p14="http://schemas.microsoft.com/office/powerpoint/2010/main" val="19437542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634082"/>
          </a:xfrm>
        </p:spPr>
        <p:txBody>
          <a:bodyPr>
            <a:noAutofit/>
          </a:bodyPr>
          <a:lstStyle/>
          <a:p>
            <a:pPr algn="ctr"/>
            <a:r>
              <a:rPr lang="en-US" sz="2100" b="1" dirty="0">
                <a:solidFill>
                  <a:schemeClr val="bg2">
                    <a:lumMod val="10000"/>
                  </a:schemeClr>
                </a:solidFill>
                <a:latin typeface="Times New Roman" panose="02020603050405020304" pitchFamily="18" charset="0"/>
                <a:cs typeface="Times New Roman" panose="02020603050405020304" pitchFamily="18" charset="0"/>
              </a:rPr>
              <a:t>APPLICATIONS OF COMPOSITE HIGH-DENSITY </a:t>
            </a:r>
            <a:br>
              <a:rPr lang="en-US" sz="2100" b="1" dirty="0">
                <a:solidFill>
                  <a:schemeClr val="bg2">
                    <a:lumMod val="10000"/>
                  </a:schemeClr>
                </a:solidFill>
                <a:latin typeface="Times New Roman" panose="02020603050405020304" pitchFamily="18" charset="0"/>
                <a:cs typeface="Times New Roman" panose="02020603050405020304" pitchFamily="18" charset="0"/>
              </a:rPr>
            </a:br>
            <a:r>
              <a:rPr lang="en-US" sz="2100" b="1" dirty="0">
                <a:solidFill>
                  <a:schemeClr val="bg2">
                    <a:lumMod val="10000"/>
                  </a:schemeClr>
                </a:solidFill>
                <a:latin typeface="Times New Roman" panose="02020603050405020304" pitchFamily="18" charset="0"/>
                <a:cs typeface="Times New Roman" panose="02020603050405020304" pitchFamily="18" charset="0"/>
              </a:rPr>
              <a:t>PU FOAM FILLED ALUMINIUM </a:t>
            </a:r>
            <a:r>
              <a:rPr lang="en-US" sz="2100" b="1" dirty="0" smtClean="0">
                <a:solidFill>
                  <a:schemeClr val="bg2">
                    <a:lumMod val="10000"/>
                  </a:schemeClr>
                </a:solidFill>
                <a:latin typeface="Times New Roman" panose="02020603050405020304" pitchFamily="18" charset="0"/>
                <a:cs typeface="Times New Roman" panose="02020603050405020304" pitchFamily="18" charset="0"/>
              </a:rPr>
              <a:t>/LG STEEL </a:t>
            </a:r>
            <a:r>
              <a:rPr lang="en-US" sz="2100" b="1" dirty="0">
                <a:solidFill>
                  <a:schemeClr val="bg2">
                    <a:lumMod val="10000"/>
                  </a:schemeClr>
                </a:solidFill>
                <a:latin typeface="Times New Roman" panose="02020603050405020304" pitchFamily="18" charset="0"/>
                <a:cs typeface="Times New Roman" panose="02020603050405020304" pitchFamily="18" charset="0"/>
              </a:rPr>
              <a:t>TUBES</a:t>
            </a:r>
            <a:endParaRPr lang="en-IN" sz="2100" b="1"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9307" y="764704"/>
            <a:ext cx="7863261" cy="4953708"/>
          </a:xfrm>
        </p:spPr>
        <p:txBody>
          <a:bodyPr>
            <a:normAutofit/>
          </a:bodyPr>
          <a:lstStyle/>
          <a:p>
            <a:pPr algn="just">
              <a:buNone/>
            </a:pPr>
            <a:r>
              <a:rPr lang="en-US" sz="2000" dirty="0">
                <a:latin typeface="Times New Roman" panose="02020603050405020304" pitchFamily="18" charset="0"/>
                <a:cs typeface="Times New Roman" panose="02020603050405020304" pitchFamily="18" charset="0"/>
              </a:rPr>
              <a:t>The resultant Product will find various applications in many fields like</a:t>
            </a:r>
          </a:p>
          <a:p>
            <a:pPr algn="just">
              <a:buFont typeface="Arial" panose="020B0604020202020204" pitchFamily="34" charset="0"/>
              <a:buChar char="•"/>
            </a:pPr>
            <a:r>
              <a:rPr lang="en-US" altLang="en-US" sz="2000" dirty="0">
                <a:latin typeface="Times New Roman" panose="02020603050405020304" pitchFamily="18" charset="0"/>
                <a:ea typeface="MS Mincho" panose="02020609040205080304" pitchFamily="49" charset="-128"/>
                <a:cs typeface="Times New Roman" panose="02020603050405020304" pitchFamily="18" charset="0"/>
              </a:rPr>
              <a:t>Modular Buildings</a:t>
            </a:r>
            <a:endParaRPr lang="en-US" sz="2000" dirty="0">
              <a:latin typeface="Times New Roman" panose="02020603050405020304" pitchFamily="18" charset="0"/>
              <a:cs typeface="Times New Roman" panose="02020603050405020304" pitchFamily="18" charset="0"/>
            </a:endParaRPr>
          </a:p>
          <a:p>
            <a:pPr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Bridge Truss members </a:t>
            </a:r>
          </a:p>
          <a:p>
            <a:pPr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Transmission Line Tower members</a:t>
            </a:r>
          </a:p>
          <a:p>
            <a:pPr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Automobile</a:t>
            </a:r>
          </a:p>
          <a:p>
            <a:pPr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Structural members in  High – Rise buildings</a:t>
            </a:r>
          </a:p>
          <a:p>
            <a:pPr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Structural members for Solar applications</a:t>
            </a:r>
          </a:p>
          <a:p>
            <a:pPr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Highway Crash Barriers.</a:t>
            </a:r>
          </a:p>
          <a:p>
            <a:pPr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Light weight shelters.</a:t>
            </a:r>
          </a:p>
          <a:p>
            <a:pPr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Wherever weight reduction without compromising the strength  is applicable.</a:t>
            </a:r>
          </a:p>
          <a:p>
            <a:pPr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Wherever transportability and maintenance for corrosion is an issue, these members can be easily adopted.</a:t>
            </a:r>
          </a:p>
          <a:p>
            <a:pPr marL="0" indent="0">
              <a:buNone/>
            </a:pPr>
            <a:endParaRPr lang="en-US" dirty="0"/>
          </a:p>
          <a:p>
            <a:pPr marL="0" indent="0">
              <a:buNone/>
            </a:pPr>
            <a:endParaRPr lang="en-US" dirty="0"/>
          </a:p>
          <a:p>
            <a:pPr marL="0" indent="0">
              <a:buNone/>
            </a:pPr>
            <a:endParaRPr lang="en-IN" dirty="0"/>
          </a:p>
        </p:txBody>
      </p:sp>
      <p:pic>
        <p:nvPicPr>
          <p:cNvPr id="4097" name="Picture 166" descr="Jcs 03 00040 g013"/>
          <p:cNvPicPr>
            <a:picLocks noChangeAspect="1" noChangeArrowheads="1"/>
          </p:cNvPicPr>
          <p:nvPr/>
        </p:nvPicPr>
        <p:blipFill>
          <a:blip r:embed="rId2" cstate="print">
            <a:extLst>
              <a:ext uri="{28A0092B-C50C-407E-A947-70E740481C1C}">
                <a14:useLocalDpi xmlns:a14="http://schemas.microsoft.com/office/drawing/2010/main" val="0"/>
              </a:ext>
            </a:extLst>
          </a:blip>
          <a:srcRect b="16563"/>
          <a:stretch>
            <a:fillRect/>
          </a:stretch>
        </p:blipFill>
        <p:spPr bwMode="auto">
          <a:xfrm>
            <a:off x="7751928" y="1196751"/>
            <a:ext cx="4403088" cy="20650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diagram&#10;&#10;Description automatically generated">
            <a:extLst>
              <a:ext uri="{FF2B5EF4-FFF2-40B4-BE49-F238E27FC236}">
                <a16:creationId xmlns:a16="http://schemas.microsoft.com/office/drawing/2014/main" xmlns="" id="{E19DE9E7-20DD-4270-959A-99B71E25E1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760" y="5857200"/>
            <a:ext cx="961918" cy="961918"/>
          </a:xfrm>
          <a:prstGeom prst="rect">
            <a:avLst/>
          </a:prstGeom>
        </p:spPr>
      </p:pic>
      <p:sp>
        <p:nvSpPr>
          <p:cNvPr id="6" name="Rectangle 1">
            <a:extLst>
              <a:ext uri="{FF2B5EF4-FFF2-40B4-BE49-F238E27FC236}">
                <a16:creationId xmlns:a16="http://schemas.microsoft.com/office/drawing/2014/main" xmlns="" id="{5400E75C-5013-4503-B1B5-202387AEA790}"/>
              </a:ext>
            </a:extLst>
          </p:cNvPr>
          <p:cNvSpPr>
            <a:spLocks noChangeArrowheads="1"/>
          </p:cNvSpPr>
          <p:nvPr/>
        </p:nvSpPr>
        <p:spPr bwMode="auto">
          <a:xfrm>
            <a:off x="2734349" y="6191741"/>
            <a:ext cx="664548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IN" altLang="en-US" sz="1200" b="1" dirty="0">
                <a:latin typeface="Bookman Old Style" panose="02050604050505020204" pitchFamily="18" charset="0"/>
              </a:rPr>
              <a:t>NATIONAL WORKSHOP ON PREFRABRICATED BUILDINGS AND CONSTRUCTION </a:t>
            </a:r>
          </a:p>
          <a:p>
            <a:pPr algn="ctr"/>
            <a:r>
              <a:rPr lang="en-IN" altLang="en-US" sz="1000" b="1" dirty="0">
                <a:latin typeface="Bookman Old Style" panose="02050604050505020204" pitchFamily="18" charset="0"/>
              </a:rPr>
              <a:t>29</a:t>
            </a:r>
            <a:r>
              <a:rPr lang="en-IN" altLang="en-US" sz="1000" b="1" baseline="30000" dirty="0">
                <a:latin typeface="Bookman Old Style" panose="02050604050505020204" pitchFamily="18" charset="0"/>
              </a:rPr>
              <a:t>th</a:t>
            </a:r>
            <a:r>
              <a:rPr lang="en-IN" altLang="en-US" sz="1000" b="1" dirty="0">
                <a:latin typeface="Bookman Old Style" panose="02050604050505020204" pitchFamily="18" charset="0"/>
              </a:rPr>
              <a:t> &amp; 30</a:t>
            </a:r>
            <a:r>
              <a:rPr lang="en-IN" altLang="en-US" sz="1000" b="1" baseline="30000" dirty="0">
                <a:latin typeface="Bookman Old Style" panose="02050604050505020204" pitchFamily="18" charset="0"/>
              </a:rPr>
              <a:t>th</a:t>
            </a:r>
            <a:r>
              <a:rPr lang="en-IN" altLang="en-US" sz="1000" b="1" dirty="0">
                <a:latin typeface="Bookman Old Style" panose="02050604050505020204" pitchFamily="18" charset="0"/>
              </a:rPr>
              <a:t> NOVEMBER 2021 </a:t>
            </a:r>
          </a:p>
        </p:txBody>
      </p:sp>
      <p:pic>
        <p:nvPicPr>
          <p:cNvPr id="7" name="Picture 6" descr="Logo&#10;&#10;Description automatically generated">
            <a:extLst>
              <a:ext uri="{FF2B5EF4-FFF2-40B4-BE49-F238E27FC236}">
                <a16:creationId xmlns:a16="http://schemas.microsoft.com/office/drawing/2014/main" xmlns="" id="{56912D85-01E3-47BE-8141-7DDB0E00A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3344" y="5952148"/>
            <a:ext cx="723891" cy="849786"/>
          </a:xfrm>
          <a:prstGeom prst="rect">
            <a:avLst/>
          </a:prstGeom>
        </p:spPr>
      </p:pic>
      <p:pic>
        <p:nvPicPr>
          <p:cNvPr id="8" name="Picture 7" descr="Logo&#10;&#10;Description automatically generated">
            <a:extLst>
              <a:ext uri="{FF2B5EF4-FFF2-40B4-BE49-F238E27FC236}">
                <a16:creationId xmlns:a16="http://schemas.microsoft.com/office/drawing/2014/main" xmlns="" id="{86DEC4CA-DDD1-4975-B19F-53C940B2696D}"/>
              </a:ext>
            </a:extLst>
          </p:cNvPr>
          <p:cNvPicPr>
            <a:picLocks noChangeAspect="1"/>
          </p:cNvPicPr>
          <p:nvPr/>
        </p:nvPicPr>
        <p:blipFill rotWithShape="1">
          <a:blip r:embed="rId5"/>
          <a:srcRect l="26755" t="33874" r="27854" b="36499"/>
          <a:stretch/>
        </p:blipFill>
        <p:spPr>
          <a:xfrm>
            <a:off x="0" y="0"/>
            <a:ext cx="1407736" cy="594815"/>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7780" y="136776"/>
            <a:ext cx="4658436" cy="634082"/>
          </a:xfrm>
        </p:spPr>
        <p:txBody>
          <a:bodyPr>
            <a:noAutofit/>
          </a:bodyPr>
          <a:lstStyle/>
          <a:p>
            <a:pPr algn="ctr"/>
            <a:r>
              <a:rPr lang="en-US" sz="3200" dirty="0" smtClean="0">
                <a:solidFill>
                  <a:schemeClr val="bg2">
                    <a:lumMod val="10000"/>
                  </a:schemeClr>
                </a:solidFill>
                <a:latin typeface="Source Sans Pro SemiBold"/>
                <a:cs typeface="Times New Roman" panose="02020603050405020304" pitchFamily="18" charset="0"/>
              </a:rPr>
              <a:t>CONCLUSIONS</a:t>
            </a:r>
            <a:endParaRPr lang="en-IN" sz="3200" dirty="0">
              <a:solidFill>
                <a:schemeClr val="bg2">
                  <a:lumMod val="10000"/>
                </a:schemeClr>
              </a:solidFill>
              <a:latin typeface="Source Sans Pro SemiBold"/>
              <a:cs typeface="Times New Roman" panose="02020603050405020304" pitchFamily="18" charset="0"/>
            </a:endParaRPr>
          </a:p>
        </p:txBody>
      </p:sp>
      <p:sp>
        <p:nvSpPr>
          <p:cNvPr id="3" name="Content Placeholder 2"/>
          <p:cNvSpPr>
            <a:spLocks noGrp="1"/>
          </p:cNvSpPr>
          <p:nvPr>
            <p:ph idx="1"/>
          </p:nvPr>
        </p:nvSpPr>
        <p:spPr>
          <a:xfrm>
            <a:off x="259307" y="1310615"/>
            <a:ext cx="11313994" cy="4148490"/>
          </a:xfrm>
        </p:spPr>
        <p:txBody>
          <a:bodyPr>
            <a:normAutofit fontScale="25000" lnSpcReduction="20000"/>
          </a:bodyPr>
          <a:lstStyle/>
          <a:p>
            <a:pPr algn="just">
              <a:lnSpc>
                <a:spcPct val="200000"/>
              </a:lnSpc>
              <a:buFont typeface="Wingdings" panose="05000000000000000000" pitchFamily="2" charset="2"/>
              <a:buChar char="ü"/>
            </a:pPr>
            <a:r>
              <a:rPr lang="en-US" sz="8000" dirty="0" smtClean="0">
                <a:latin typeface="Source Sans Pro SemiBold"/>
                <a:cs typeface="Times New Roman" panose="02020603050405020304" pitchFamily="18" charset="0"/>
              </a:rPr>
              <a:t>Composite Construction is an economical solution for multi floor Pre-Engineered Buildings</a:t>
            </a:r>
          </a:p>
          <a:p>
            <a:pPr algn="just">
              <a:lnSpc>
                <a:spcPct val="200000"/>
              </a:lnSpc>
              <a:buFont typeface="Wingdings" panose="05000000000000000000" pitchFamily="2" charset="2"/>
              <a:buChar char="ü"/>
            </a:pPr>
            <a:r>
              <a:rPr lang="en-US" sz="8000" dirty="0" smtClean="0">
                <a:latin typeface="Source Sans Pro SemiBold"/>
                <a:cs typeface="Times New Roman" panose="02020603050405020304" pitchFamily="18" charset="0"/>
              </a:rPr>
              <a:t>More research and development is required to assess their behaviour.</a:t>
            </a:r>
          </a:p>
          <a:p>
            <a:pPr algn="just">
              <a:lnSpc>
                <a:spcPct val="200000"/>
              </a:lnSpc>
              <a:buFont typeface="Wingdings" panose="05000000000000000000" pitchFamily="2" charset="2"/>
              <a:buChar char="ü"/>
            </a:pPr>
            <a:r>
              <a:rPr lang="en-US" sz="8000" dirty="0" smtClean="0">
                <a:latin typeface="Source Sans Pro SemiBold"/>
                <a:cs typeface="Times New Roman" panose="02020603050405020304" pitchFamily="18" charset="0"/>
              </a:rPr>
              <a:t>More user friendly software are required to analyse and design the composite floors and columns.</a:t>
            </a:r>
          </a:p>
          <a:p>
            <a:pPr algn="just">
              <a:lnSpc>
                <a:spcPct val="200000"/>
              </a:lnSpc>
              <a:buFont typeface="Wingdings" panose="05000000000000000000" pitchFamily="2" charset="2"/>
              <a:buChar char="ü"/>
            </a:pPr>
            <a:r>
              <a:rPr lang="en-US" sz="8000" dirty="0" smtClean="0">
                <a:latin typeface="Source Sans Pro SemiBold"/>
                <a:cs typeface="Times New Roman" panose="02020603050405020304" pitchFamily="18" charset="0"/>
              </a:rPr>
              <a:t>Institutions and industries should work together </a:t>
            </a:r>
            <a:r>
              <a:rPr lang="en-US" sz="8000" dirty="0">
                <a:latin typeface="Source Sans Pro SemiBold"/>
                <a:cs typeface="Times New Roman" panose="02020603050405020304" pitchFamily="18" charset="0"/>
              </a:rPr>
              <a:t>to </a:t>
            </a:r>
            <a:r>
              <a:rPr lang="en-US" sz="8000" dirty="0" smtClean="0">
                <a:latin typeface="Source Sans Pro SemiBold"/>
                <a:cs typeface="Times New Roman" panose="02020603050405020304" pitchFamily="18" charset="0"/>
              </a:rPr>
              <a:t>get the updated Indian </a:t>
            </a:r>
            <a:r>
              <a:rPr lang="en-US" sz="8000" dirty="0">
                <a:latin typeface="Source Sans Pro SemiBold"/>
                <a:cs typeface="Times New Roman" panose="02020603050405020304" pitchFamily="18" charset="0"/>
              </a:rPr>
              <a:t>Codes </a:t>
            </a:r>
            <a:r>
              <a:rPr lang="en-US" sz="8000" dirty="0" smtClean="0">
                <a:latin typeface="Source Sans Pro SemiBold"/>
                <a:cs typeface="Times New Roman" panose="02020603050405020304" pitchFamily="18" charset="0"/>
              </a:rPr>
              <a:t>and </a:t>
            </a:r>
            <a:r>
              <a:rPr lang="en-US" sz="8000" dirty="0">
                <a:latin typeface="Source Sans Pro SemiBold"/>
                <a:cs typeface="Times New Roman" panose="02020603050405020304" pitchFamily="18" charset="0"/>
              </a:rPr>
              <a:t>guide </a:t>
            </a:r>
            <a:r>
              <a:rPr lang="en-US" sz="8000" dirty="0" smtClean="0">
                <a:latin typeface="Source Sans Pro SemiBold"/>
                <a:cs typeface="Times New Roman" panose="02020603050405020304" pitchFamily="18" charset="0"/>
              </a:rPr>
              <a:t>lines for composite construction.</a:t>
            </a:r>
            <a:endParaRPr lang="en-US" sz="8000" dirty="0">
              <a:latin typeface="Source Sans Pro SemiBold"/>
              <a:cs typeface="Times New Roman" panose="02020603050405020304" pitchFamily="18" charset="0"/>
            </a:endParaRPr>
          </a:p>
          <a:p>
            <a:pPr marL="0" indent="0">
              <a:buNone/>
            </a:pPr>
            <a:endParaRPr lang="en-US" dirty="0"/>
          </a:p>
          <a:p>
            <a:pPr marL="0" indent="0">
              <a:buNone/>
            </a:pPr>
            <a:endParaRPr lang="en-US" dirty="0"/>
          </a:p>
          <a:p>
            <a:pPr marL="0" indent="0">
              <a:buNone/>
            </a:pPr>
            <a:endParaRPr lang="en-IN" dirty="0"/>
          </a:p>
        </p:txBody>
      </p:sp>
      <p:pic>
        <p:nvPicPr>
          <p:cNvPr id="5" name="Picture 4" descr="A picture containing diagram&#10;&#10;Description automatically generated">
            <a:extLst>
              <a:ext uri="{FF2B5EF4-FFF2-40B4-BE49-F238E27FC236}">
                <a16:creationId xmlns:a16="http://schemas.microsoft.com/office/drawing/2014/main" xmlns="" id="{E19DE9E7-20DD-4270-959A-99B71E25E1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1760" y="5857200"/>
            <a:ext cx="961918" cy="961918"/>
          </a:xfrm>
          <a:prstGeom prst="rect">
            <a:avLst/>
          </a:prstGeom>
        </p:spPr>
      </p:pic>
      <p:sp>
        <p:nvSpPr>
          <p:cNvPr id="6" name="Rectangle 1">
            <a:extLst>
              <a:ext uri="{FF2B5EF4-FFF2-40B4-BE49-F238E27FC236}">
                <a16:creationId xmlns:a16="http://schemas.microsoft.com/office/drawing/2014/main" xmlns="" id="{5400E75C-5013-4503-B1B5-202387AEA790}"/>
              </a:ext>
            </a:extLst>
          </p:cNvPr>
          <p:cNvSpPr>
            <a:spLocks noChangeArrowheads="1"/>
          </p:cNvSpPr>
          <p:nvPr/>
        </p:nvSpPr>
        <p:spPr bwMode="auto">
          <a:xfrm>
            <a:off x="2734349" y="6191741"/>
            <a:ext cx="664548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IN" altLang="en-US" sz="1200" b="1" dirty="0">
                <a:latin typeface="Bookman Old Style" panose="02050604050505020204" pitchFamily="18" charset="0"/>
              </a:rPr>
              <a:t>NATIONAL WORKSHOP ON PREFRABRICATED BUILDINGS AND CONSTRUCTION </a:t>
            </a:r>
          </a:p>
          <a:p>
            <a:pPr algn="ctr"/>
            <a:r>
              <a:rPr lang="en-IN" altLang="en-US" sz="1000" b="1" dirty="0">
                <a:latin typeface="Bookman Old Style" panose="02050604050505020204" pitchFamily="18" charset="0"/>
              </a:rPr>
              <a:t>29</a:t>
            </a:r>
            <a:r>
              <a:rPr lang="en-IN" altLang="en-US" sz="1000" b="1" baseline="30000" dirty="0">
                <a:latin typeface="Bookman Old Style" panose="02050604050505020204" pitchFamily="18" charset="0"/>
              </a:rPr>
              <a:t>th</a:t>
            </a:r>
            <a:r>
              <a:rPr lang="en-IN" altLang="en-US" sz="1000" b="1" dirty="0">
                <a:latin typeface="Bookman Old Style" panose="02050604050505020204" pitchFamily="18" charset="0"/>
              </a:rPr>
              <a:t> &amp; 30</a:t>
            </a:r>
            <a:r>
              <a:rPr lang="en-IN" altLang="en-US" sz="1000" b="1" baseline="30000" dirty="0">
                <a:latin typeface="Bookman Old Style" panose="02050604050505020204" pitchFamily="18" charset="0"/>
              </a:rPr>
              <a:t>th</a:t>
            </a:r>
            <a:r>
              <a:rPr lang="en-IN" altLang="en-US" sz="1000" b="1" dirty="0">
                <a:latin typeface="Bookman Old Style" panose="02050604050505020204" pitchFamily="18" charset="0"/>
              </a:rPr>
              <a:t> NOVEMBER 2021 </a:t>
            </a:r>
          </a:p>
        </p:txBody>
      </p:sp>
      <p:pic>
        <p:nvPicPr>
          <p:cNvPr id="7" name="Picture 6" descr="Logo&#10;&#10;Description automatically generated">
            <a:extLst>
              <a:ext uri="{FF2B5EF4-FFF2-40B4-BE49-F238E27FC236}">
                <a16:creationId xmlns:a16="http://schemas.microsoft.com/office/drawing/2014/main" xmlns="" id="{56912D85-01E3-47BE-8141-7DDB0E00A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3344" y="5952148"/>
            <a:ext cx="723891" cy="849786"/>
          </a:xfrm>
          <a:prstGeom prst="rect">
            <a:avLst/>
          </a:prstGeom>
        </p:spPr>
      </p:pic>
      <p:pic>
        <p:nvPicPr>
          <p:cNvPr id="8" name="Picture 7" descr="Logo&#10;&#10;Description automatically generated">
            <a:extLst>
              <a:ext uri="{FF2B5EF4-FFF2-40B4-BE49-F238E27FC236}">
                <a16:creationId xmlns:a16="http://schemas.microsoft.com/office/drawing/2014/main" xmlns="" id="{86DEC4CA-DDD1-4975-B19F-53C940B2696D}"/>
              </a:ext>
            </a:extLst>
          </p:cNvPr>
          <p:cNvPicPr>
            <a:picLocks noChangeAspect="1"/>
          </p:cNvPicPr>
          <p:nvPr/>
        </p:nvPicPr>
        <p:blipFill rotWithShape="1">
          <a:blip r:embed="rId4"/>
          <a:srcRect l="26755" t="33874" r="27854" b="36499"/>
          <a:stretch/>
        </p:blipFill>
        <p:spPr>
          <a:xfrm>
            <a:off x="0" y="0"/>
            <a:ext cx="1407736" cy="594815"/>
          </a:xfrm>
          <a:prstGeom prst="rect">
            <a:avLst/>
          </a:prstGeom>
        </p:spPr>
      </p:pic>
    </p:spTree>
    <p:extLst>
      <p:ext uri="{BB962C8B-B14F-4D97-AF65-F5344CB8AC3E}">
        <p14:creationId xmlns:p14="http://schemas.microsoft.com/office/powerpoint/2010/main" val="41210142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0209C3A7-31E6-4EE8-BF99-2440C094C970}"/>
              </a:ext>
            </a:extLst>
          </p:cNvPr>
          <p:cNvSpPr>
            <a:spLocks noGrp="1"/>
          </p:cNvSpPr>
          <p:nvPr>
            <p:ph type="ctrTitle"/>
          </p:nvPr>
        </p:nvSpPr>
        <p:spPr>
          <a:xfrm>
            <a:off x="7145777" y="1464223"/>
            <a:ext cx="4203323" cy="2927350"/>
          </a:xfrm>
        </p:spPr>
        <p:txBody>
          <a:bodyPr/>
          <a:lstStyle/>
          <a:p>
            <a:r>
              <a:rPr lang="en-US" dirty="0">
                <a:latin typeface="Comic Sans MS" panose="030F0702030302020204" pitchFamily="66" charset="0"/>
              </a:rPr>
              <a:t>THANK YOU</a:t>
            </a:r>
          </a:p>
        </p:txBody>
      </p:sp>
      <p:sp>
        <p:nvSpPr>
          <p:cNvPr id="6" name="Slide Number Placeholder 5">
            <a:extLst>
              <a:ext uri="{FF2B5EF4-FFF2-40B4-BE49-F238E27FC236}">
                <a16:creationId xmlns:a16="http://schemas.microsoft.com/office/drawing/2014/main" xmlns="" id="{AF849C70-F913-4CB3-A901-694767834BFB}"/>
              </a:ext>
            </a:extLst>
          </p:cNvPr>
          <p:cNvSpPr>
            <a:spLocks noGrp="1"/>
          </p:cNvSpPr>
          <p:nvPr>
            <p:ph type="sldNum" sz="quarter" idx="12"/>
          </p:nvPr>
        </p:nvSpPr>
        <p:spPr>
          <a:xfrm>
            <a:off x="8610600" y="6356350"/>
            <a:ext cx="2743200" cy="365125"/>
          </a:xfrm>
        </p:spPr>
        <p:txBody>
          <a:bodyPr/>
          <a:lstStyle/>
          <a:p>
            <a:pPr lvl="0"/>
            <a:fld id="{F3450C42-9A0B-4425-92C2-70FCF7C45734}" type="slidenum">
              <a:rPr lang="en-US" noProof="0" smtClean="0"/>
              <a:pPr lvl="0"/>
              <a:t>23</a:t>
            </a:fld>
            <a:endParaRPr lang="en-US" noProof="0" dirty="0"/>
          </a:p>
        </p:txBody>
      </p:sp>
      <p:pic>
        <p:nvPicPr>
          <p:cNvPr id="9" name="Picture 8" descr="Logo&#10;&#10;Description automatically generated">
            <a:extLst>
              <a:ext uri="{FF2B5EF4-FFF2-40B4-BE49-F238E27FC236}">
                <a16:creationId xmlns:a16="http://schemas.microsoft.com/office/drawing/2014/main" xmlns="" id="{A9064723-C54A-46D6-A7A4-62642DD6E37B}"/>
              </a:ext>
            </a:extLst>
          </p:cNvPr>
          <p:cNvPicPr>
            <a:picLocks noChangeAspect="1"/>
          </p:cNvPicPr>
          <p:nvPr/>
        </p:nvPicPr>
        <p:blipFill rotWithShape="1">
          <a:blip r:embed="rId4"/>
          <a:srcRect l="26755" t="33874" r="27854" b="36499"/>
          <a:stretch/>
        </p:blipFill>
        <p:spPr>
          <a:xfrm>
            <a:off x="0" y="0"/>
            <a:ext cx="1407736" cy="594815"/>
          </a:xfrm>
          <a:prstGeom prst="rect">
            <a:avLst/>
          </a:prstGeom>
        </p:spPr>
      </p:pic>
      <p:sp>
        <p:nvSpPr>
          <p:cNvPr id="10" name="Rectangle 1">
            <a:extLst>
              <a:ext uri="{FF2B5EF4-FFF2-40B4-BE49-F238E27FC236}">
                <a16:creationId xmlns:a16="http://schemas.microsoft.com/office/drawing/2014/main" xmlns="" id="{D8D9F887-10D9-4846-BEC3-92E8BC129008}"/>
              </a:ext>
            </a:extLst>
          </p:cNvPr>
          <p:cNvSpPr>
            <a:spLocks noChangeArrowheads="1"/>
          </p:cNvSpPr>
          <p:nvPr/>
        </p:nvSpPr>
        <p:spPr bwMode="auto">
          <a:xfrm>
            <a:off x="1407736" y="6332706"/>
            <a:ext cx="821014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IN" altLang="en-US" sz="1200" b="1" dirty="0">
                <a:latin typeface="Bookman Old Style" panose="02050604050505020204" pitchFamily="18" charset="0"/>
              </a:rPr>
              <a:t>NATIONAL WORKSHOP ON PREFRABRICATED BUILDINGS AND CONSTRUCTION </a:t>
            </a:r>
          </a:p>
          <a:p>
            <a:pPr algn="ctr"/>
            <a:r>
              <a:rPr lang="en-IN" altLang="en-US" sz="1000" b="1" dirty="0">
                <a:latin typeface="Bookman Old Style" panose="02050604050505020204" pitchFamily="18" charset="0"/>
              </a:rPr>
              <a:t>29</a:t>
            </a:r>
            <a:r>
              <a:rPr lang="en-IN" altLang="en-US" sz="1000" b="1" baseline="30000" dirty="0">
                <a:latin typeface="Bookman Old Style" panose="02050604050505020204" pitchFamily="18" charset="0"/>
              </a:rPr>
              <a:t>th</a:t>
            </a:r>
            <a:r>
              <a:rPr lang="en-IN" altLang="en-US" sz="1000" b="1" dirty="0">
                <a:latin typeface="Bookman Old Style" panose="02050604050505020204" pitchFamily="18" charset="0"/>
              </a:rPr>
              <a:t> &amp; 30</a:t>
            </a:r>
            <a:r>
              <a:rPr lang="en-IN" altLang="en-US" sz="1000" b="1" baseline="30000" dirty="0">
                <a:latin typeface="Bookman Old Style" panose="02050604050505020204" pitchFamily="18" charset="0"/>
              </a:rPr>
              <a:t>th</a:t>
            </a:r>
            <a:r>
              <a:rPr lang="en-IN" altLang="en-US" sz="1000" b="1" dirty="0">
                <a:latin typeface="Bookman Old Style" panose="02050604050505020204" pitchFamily="18" charset="0"/>
              </a:rPr>
              <a:t> NOVEMBER 2021 </a:t>
            </a:r>
          </a:p>
        </p:txBody>
      </p:sp>
      <p:pic>
        <p:nvPicPr>
          <p:cNvPr id="11" name="Picture 10" descr="A picture containing diagram&#10;&#10;Description automatically generated">
            <a:extLst>
              <a:ext uri="{FF2B5EF4-FFF2-40B4-BE49-F238E27FC236}">
                <a16:creationId xmlns:a16="http://schemas.microsoft.com/office/drawing/2014/main" xmlns="" id="{31AD175F-8E7B-4EC0-B04E-B4282918A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9398" y="6118740"/>
            <a:ext cx="739259" cy="739259"/>
          </a:xfrm>
          <a:prstGeom prst="rect">
            <a:avLst/>
          </a:prstGeom>
        </p:spPr>
      </p:pic>
      <p:pic>
        <p:nvPicPr>
          <p:cNvPr id="12" name="Picture 11" descr="Logo&#10;&#10;Description automatically generated">
            <a:extLst>
              <a:ext uri="{FF2B5EF4-FFF2-40B4-BE49-F238E27FC236}">
                <a16:creationId xmlns:a16="http://schemas.microsoft.com/office/drawing/2014/main" xmlns="" id="{8D985125-65BD-43FB-B4D0-4F3FDB8BCE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92627" y="6206698"/>
            <a:ext cx="554811" cy="651301"/>
          </a:xfrm>
          <a:prstGeom prst="rect">
            <a:avLst/>
          </a:prstGeom>
        </p:spPr>
      </p:pic>
      <p:pic>
        <p:nvPicPr>
          <p:cNvPr id="18" name="Picture 1">
            <a:extLst>
              <a:ext uri="{FF2B5EF4-FFF2-40B4-BE49-F238E27FC236}">
                <a16:creationId xmlns:a16="http://schemas.microsoft.com/office/drawing/2014/main" xmlns="" id="{89AEE239-516D-4E8A-95BB-248DA5834854}"/>
              </a:ext>
            </a:extLst>
          </p:cNvPr>
          <p:cNvPicPr>
            <a:picLocks noChangeAspect="1" noChangeArrowheads="1"/>
          </p:cNvPicPr>
          <p:nvPr/>
        </p:nvPicPr>
        <p:blipFill rotWithShape="1">
          <a:blip r:embed="rId7" cstate="email"/>
          <a:srcRect l="1843" t="15316" r="6498"/>
          <a:stretch/>
        </p:blipFill>
        <p:spPr bwMode="auto">
          <a:xfrm>
            <a:off x="66467" y="1908719"/>
            <a:ext cx="2504525" cy="16415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3">
            <a:extLst>
              <a:ext uri="{FF2B5EF4-FFF2-40B4-BE49-F238E27FC236}">
                <a16:creationId xmlns:a16="http://schemas.microsoft.com/office/drawing/2014/main" xmlns="" id="{A7F80B4E-AA14-472F-827B-474C238EC9B8}"/>
              </a:ext>
            </a:extLst>
          </p:cNvPr>
          <p:cNvPicPr>
            <a:picLocks noChangeAspect="1" noChangeArrowheads="1"/>
          </p:cNvPicPr>
          <p:nvPr/>
        </p:nvPicPr>
        <p:blipFill rotWithShape="1">
          <a:blip r:embed="rId8"/>
          <a:srcRect l="7258" t="13532"/>
          <a:stretch/>
        </p:blipFill>
        <p:spPr bwMode="auto">
          <a:xfrm>
            <a:off x="41119" y="586863"/>
            <a:ext cx="2446705" cy="12276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16">
            <a:extLst>
              <a:ext uri="{FF2B5EF4-FFF2-40B4-BE49-F238E27FC236}">
                <a16:creationId xmlns:a16="http://schemas.microsoft.com/office/drawing/2014/main" xmlns="" id="{86943FA4-E241-4DF1-B1DB-911118BDEB0E}"/>
              </a:ext>
            </a:extLst>
          </p:cNvPr>
          <p:cNvPicPr>
            <a:picLocks noChangeAspect="1" noChangeArrowheads="1"/>
          </p:cNvPicPr>
          <p:nvPr/>
        </p:nvPicPr>
        <p:blipFill>
          <a:blip r:embed="rId9"/>
          <a:srcRect/>
          <a:stretch>
            <a:fillRect/>
          </a:stretch>
        </p:blipFill>
        <p:spPr bwMode="auto">
          <a:xfrm>
            <a:off x="52596" y="3669024"/>
            <a:ext cx="2983832" cy="22378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3">
            <a:extLst>
              <a:ext uri="{FF2B5EF4-FFF2-40B4-BE49-F238E27FC236}">
                <a16:creationId xmlns:a16="http://schemas.microsoft.com/office/drawing/2014/main" xmlns="" id="{A0313A40-6D77-4163-B5CF-C5BFB4CE7E46}"/>
              </a:ext>
            </a:extLst>
          </p:cNvPr>
          <p:cNvPicPr>
            <a:picLocks noChangeArrowheads="1"/>
          </p:cNvPicPr>
          <p:nvPr/>
        </p:nvPicPr>
        <p:blipFill>
          <a:blip r:embed="rId10" cstate="email"/>
          <a:srcRect/>
          <a:stretch>
            <a:fillRect/>
          </a:stretch>
        </p:blipFill>
        <p:spPr bwMode="auto">
          <a:xfrm>
            <a:off x="2882409" y="3804445"/>
            <a:ext cx="1972773" cy="24406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Picture 4">
            <a:extLst>
              <a:ext uri="{FF2B5EF4-FFF2-40B4-BE49-F238E27FC236}">
                <a16:creationId xmlns:a16="http://schemas.microsoft.com/office/drawing/2014/main" xmlns="" id="{FF00DEC7-3DED-4488-8DBF-E68C1251151E}"/>
              </a:ext>
            </a:extLst>
          </p:cNvPr>
          <p:cNvPicPr>
            <a:picLocks noChangeArrowheads="1"/>
          </p:cNvPicPr>
          <p:nvPr/>
        </p:nvPicPr>
        <p:blipFill>
          <a:blip r:embed="rId11" cstate="email"/>
          <a:srcRect/>
          <a:stretch>
            <a:fillRect/>
          </a:stretch>
        </p:blipFill>
        <p:spPr bwMode="auto">
          <a:xfrm>
            <a:off x="4783242" y="3798516"/>
            <a:ext cx="1788958" cy="24525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8" name="Rectangle 2">
            <a:extLst>
              <a:ext uri="{FF2B5EF4-FFF2-40B4-BE49-F238E27FC236}">
                <a16:creationId xmlns:a16="http://schemas.microsoft.com/office/drawing/2014/main" xmlns="" id="{F9E92263-0336-46B6-ADAB-471839DF8BFF}"/>
              </a:ext>
            </a:extLst>
          </p:cNvPr>
          <p:cNvSpPr>
            <a:spLocks noChangeArrowheads="1"/>
          </p:cNvSpPr>
          <p:nvPr/>
        </p:nvSpPr>
        <p:spPr bwMode="auto">
          <a:xfrm>
            <a:off x="7485581" y="4853100"/>
            <a:ext cx="4038600" cy="988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lnSpc>
                <a:spcPct val="150000"/>
              </a:lnSpc>
            </a:pPr>
            <a:r>
              <a:rPr lang="en-US" altLang="en-US" b="1" i="1" dirty="0">
                <a:latin typeface="Times New Roman" panose="02020603050405020304" pitchFamily="18" charset="0"/>
                <a:cs typeface="Times New Roman" panose="02020603050405020304" pitchFamily="18" charset="0"/>
              </a:rPr>
              <a:t>Dr. Padmaja Gokaraju</a:t>
            </a:r>
          </a:p>
          <a:p>
            <a:pPr algn="r">
              <a:lnSpc>
                <a:spcPct val="150000"/>
              </a:lnSpc>
            </a:pPr>
            <a:r>
              <a:rPr lang="en-US" altLang="en-US" sz="1200" i="1" dirty="0">
                <a:latin typeface="Times New Roman" panose="02020603050405020304" pitchFamily="18" charset="0"/>
                <a:cs typeface="Times New Roman" panose="02020603050405020304" pitchFamily="18" charset="0"/>
              </a:rPr>
              <a:t>Asst. Vice President –Designs</a:t>
            </a:r>
          </a:p>
          <a:p>
            <a:pPr algn="r">
              <a:lnSpc>
                <a:spcPct val="150000"/>
              </a:lnSpc>
            </a:pPr>
            <a:r>
              <a:rPr lang="en-US" altLang="en-US" sz="1000" i="1" dirty="0">
                <a:latin typeface="Times New Roman" panose="02020603050405020304" pitchFamily="18" charset="0"/>
                <a:cs typeface="Times New Roman" panose="02020603050405020304" pitchFamily="18" charset="0"/>
              </a:rPr>
              <a:t>KIRBY BUILDING SYSTEMS &amp; STRUCTURES (I) PVT LTD</a:t>
            </a:r>
          </a:p>
        </p:txBody>
      </p:sp>
      <p:graphicFrame>
        <p:nvGraphicFramePr>
          <p:cNvPr id="30" name="Object 2">
            <a:extLst>
              <a:ext uri="{FF2B5EF4-FFF2-40B4-BE49-F238E27FC236}">
                <a16:creationId xmlns:a16="http://schemas.microsoft.com/office/drawing/2014/main" xmlns="" id="{DBCBC197-BB9F-4E41-80EB-CA2BBA73981C}"/>
              </a:ext>
            </a:extLst>
          </p:cNvPr>
          <p:cNvGraphicFramePr>
            <a:graphicFrameLocks/>
          </p:cNvGraphicFramePr>
          <p:nvPr>
            <p:extLst>
              <p:ext uri="{D42A27DB-BD31-4B8C-83A1-F6EECF244321}">
                <p14:modId xmlns:p14="http://schemas.microsoft.com/office/powerpoint/2010/main" val="739202685"/>
              </p:ext>
            </p:extLst>
          </p:nvPr>
        </p:nvGraphicFramePr>
        <p:xfrm>
          <a:off x="2470305" y="157534"/>
          <a:ext cx="2148472" cy="1640724"/>
        </p:xfrm>
        <a:graphic>
          <a:graphicData uri="http://schemas.openxmlformats.org/presentationml/2006/ole">
            <mc:AlternateContent xmlns:mc="http://schemas.openxmlformats.org/markup-compatibility/2006">
              <mc:Choice xmlns:v="urn:schemas-microsoft-com:vml" Requires="v">
                <p:oleObj spid="_x0000_s1196" name="Photo Editor Photo" r:id="rId12" imgW="5714286" imgH="3704762" progId="MSPhotoEd.3">
                  <p:embed/>
                </p:oleObj>
              </mc:Choice>
              <mc:Fallback>
                <p:oleObj name="Photo Editor Photo" r:id="rId12" imgW="5714286" imgH="3704762" progId="MSPhotoEd.3">
                  <p:embed/>
                  <p:pic>
                    <p:nvPicPr>
                      <p:cNvPr id="100356" name="Object 2">
                        <a:extLst>
                          <a:ext uri="{FF2B5EF4-FFF2-40B4-BE49-F238E27FC236}">
                            <a16:creationId xmlns:a16="http://schemas.microsoft.com/office/drawing/2014/main" xmlns="" id="{88D541E6-9A70-4170-8223-24D1614A47F7}"/>
                          </a:ext>
                        </a:extLst>
                      </p:cNvPr>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70305" y="157534"/>
                        <a:ext cx="2148472" cy="1640724"/>
                      </a:xfrm>
                      <a:prstGeom prst="rect">
                        <a:avLst/>
                      </a:prstGeom>
                      <a:noFill/>
                      <a:ln>
                        <a:noFill/>
                      </a:ln>
                      <a:effectLst/>
                    </p:spPr>
                  </p:pic>
                </p:oleObj>
              </mc:Fallback>
            </mc:AlternateContent>
          </a:graphicData>
        </a:graphic>
      </p:graphicFrame>
      <p:graphicFrame>
        <p:nvGraphicFramePr>
          <p:cNvPr id="31" name="Object 3">
            <a:extLst>
              <a:ext uri="{FF2B5EF4-FFF2-40B4-BE49-F238E27FC236}">
                <a16:creationId xmlns:a16="http://schemas.microsoft.com/office/drawing/2014/main" xmlns="" id="{5B9CA8EF-479C-4703-83DE-C42DF7980F7A}"/>
              </a:ext>
            </a:extLst>
          </p:cNvPr>
          <p:cNvGraphicFramePr>
            <a:graphicFrameLocks/>
          </p:cNvGraphicFramePr>
          <p:nvPr>
            <p:extLst>
              <p:ext uri="{D42A27DB-BD31-4B8C-83A1-F6EECF244321}">
                <p14:modId xmlns:p14="http://schemas.microsoft.com/office/powerpoint/2010/main" val="3896671118"/>
              </p:ext>
            </p:extLst>
          </p:nvPr>
        </p:nvGraphicFramePr>
        <p:xfrm>
          <a:off x="4636296" y="157533"/>
          <a:ext cx="2008573" cy="1640725"/>
        </p:xfrm>
        <a:graphic>
          <a:graphicData uri="http://schemas.openxmlformats.org/presentationml/2006/ole">
            <mc:AlternateContent xmlns:mc="http://schemas.openxmlformats.org/markup-compatibility/2006">
              <mc:Choice xmlns:v="urn:schemas-microsoft-com:vml" Requires="v">
                <p:oleObj spid="_x0000_s1197" name="Photo Editor Photo" r:id="rId14" imgW="6744641" imgH="4304762" progId="MSPhotoEd.3">
                  <p:embed/>
                </p:oleObj>
              </mc:Choice>
              <mc:Fallback>
                <p:oleObj name="Photo Editor Photo" r:id="rId14" imgW="6744641" imgH="4304762" progId="MSPhotoEd.3">
                  <p:embed/>
                  <p:pic>
                    <p:nvPicPr>
                      <p:cNvPr id="100357" name="Object 3">
                        <a:extLst>
                          <a:ext uri="{FF2B5EF4-FFF2-40B4-BE49-F238E27FC236}">
                            <a16:creationId xmlns:a16="http://schemas.microsoft.com/office/drawing/2014/main" xmlns="" id="{5E9112E3-F69E-4438-A52C-35130F35E4DA}"/>
                          </a:ext>
                        </a:extLst>
                      </p:cNvPr>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36296" y="157533"/>
                        <a:ext cx="2008573" cy="1640725"/>
                      </a:xfrm>
                      <a:prstGeom prst="rect">
                        <a:avLst/>
                      </a:prstGeom>
                      <a:noFill/>
                      <a:ln>
                        <a:noFill/>
                      </a:ln>
                      <a:effectLst/>
                    </p:spPr>
                  </p:pic>
                </p:oleObj>
              </mc:Fallback>
            </mc:AlternateContent>
          </a:graphicData>
        </a:graphic>
      </p:graphicFrame>
      <p:pic>
        <p:nvPicPr>
          <p:cNvPr id="32" name="Picture 13">
            <a:extLst>
              <a:ext uri="{FF2B5EF4-FFF2-40B4-BE49-F238E27FC236}">
                <a16:creationId xmlns:a16="http://schemas.microsoft.com/office/drawing/2014/main" xmlns="" id="{3E817F25-621D-4D9D-A0C7-480A73B53A5B}"/>
              </a:ext>
            </a:extLst>
          </p:cNvPr>
          <p:cNvPicPr>
            <a:picLocks noChangeAspect="1" noChangeArrowheads="1"/>
          </p:cNvPicPr>
          <p:nvPr/>
        </p:nvPicPr>
        <p:blipFill rotWithShape="1">
          <a:blip r:embed="rId16" cstate="email"/>
          <a:srcRect l="-558" t="17775" r="558" b="7"/>
          <a:stretch/>
        </p:blipFill>
        <p:spPr bwMode="auto">
          <a:xfrm>
            <a:off x="2592687" y="1845623"/>
            <a:ext cx="4052181" cy="18649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790621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DC7AE00E-3BDF-4D30-9783-F4262EB668F3}"/>
              </a:ext>
            </a:extLst>
          </p:cNvPr>
          <p:cNvSpPr>
            <a:spLocks noGrp="1"/>
          </p:cNvSpPr>
          <p:nvPr>
            <p:ph type="ctrTitle"/>
          </p:nvPr>
        </p:nvSpPr>
        <p:spPr>
          <a:xfrm>
            <a:off x="1760765" y="324937"/>
            <a:ext cx="4024032" cy="2885715"/>
          </a:xfrm>
        </p:spPr>
        <p:txBody>
          <a:bodyPr/>
          <a:lstStyle/>
          <a:p>
            <a:r>
              <a:rPr lang="en-US" dirty="0"/>
              <a:t>TOPIC ONE</a:t>
            </a:r>
          </a:p>
        </p:txBody>
      </p:sp>
      <p:sp>
        <p:nvSpPr>
          <p:cNvPr id="6" name="Subtitle 5">
            <a:extLst>
              <a:ext uri="{FF2B5EF4-FFF2-40B4-BE49-F238E27FC236}">
                <a16:creationId xmlns:a16="http://schemas.microsoft.com/office/drawing/2014/main" xmlns="" id="{4840E350-A8AF-4AAF-93E3-4D6B5B4B1EBC}"/>
              </a:ext>
            </a:extLst>
          </p:cNvPr>
          <p:cNvSpPr>
            <a:spLocks noGrp="1"/>
          </p:cNvSpPr>
          <p:nvPr>
            <p:ph type="subTitle" idx="1"/>
          </p:nvPr>
        </p:nvSpPr>
        <p:spPr>
          <a:xfrm>
            <a:off x="1760765" y="3166312"/>
            <a:ext cx="4024032" cy="771802"/>
          </a:xfrm>
        </p:spPr>
        <p:txBody>
          <a:bodyPr/>
          <a:lstStyle/>
          <a:p>
            <a:r>
              <a:rPr lang="en-US" dirty="0"/>
              <a:t>SUBTITLE</a:t>
            </a:r>
          </a:p>
        </p:txBody>
      </p:sp>
      <p:pic>
        <p:nvPicPr>
          <p:cNvPr id="15" name="Picture 8">
            <a:extLst>
              <a:ext uri="{FF2B5EF4-FFF2-40B4-BE49-F238E27FC236}">
                <a16:creationId xmlns:a16="http://schemas.microsoft.com/office/drawing/2014/main" xmlns="" id="{2E78F3F5-FA18-41F2-B0E0-3C4E73A243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2581"/>
          <a:stretch/>
        </p:blipFill>
        <p:spPr bwMode="auto">
          <a:xfrm>
            <a:off x="8604918" y="4303212"/>
            <a:ext cx="2736850" cy="188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Canvas 10">
            <a:extLst>
              <a:ext uri="{FF2B5EF4-FFF2-40B4-BE49-F238E27FC236}">
                <a16:creationId xmlns:a16="http://schemas.microsoft.com/office/drawing/2014/main" xmlns="" id="{CF0C3BFE-9EDC-4604-A780-C74FEBAE4CBD}"/>
              </a:ext>
            </a:extLst>
          </p:cNvPr>
          <p:cNvGrpSpPr/>
          <p:nvPr/>
        </p:nvGrpSpPr>
        <p:grpSpPr>
          <a:xfrm>
            <a:off x="-19681" y="-104776"/>
            <a:ext cx="12211681" cy="6962775"/>
            <a:chOff x="5747138" y="732072"/>
            <a:chExt cx="3108669" cy="3256188"/>
          </a:xfrm>
        </p:grpSpPr>
        <p:sp>
          <p:nvSpPr>
            <p:cNvPr id="18" name="Rectangle 17">
              <a:extLst>
                <a:ext uri="{FF2B5EF4-FFF2-40B4-BE49-F238E27FC236}">
                  <a16:creationId xmlns:a16="http://schemas.microsoft.com/office/drawing/2014/main" xmlns="" id="{0E8AB4A2-92D0-4F39-A33E-A5E439B0A7A1}"/>
                </a:ext>
              </a:extLst>
            </p:cNvPr>
            <p:cNvSpPr/>
            <p:nvPr/>
          </p:nvSpPr>
          <p:spPr>
            <a:xfrm>
              <a:off x="5747138" y="732072"/>
              <a:ext cx="3108669" cy="3256188"/>
            </a:xfrm>
            <a:prstGeom prst="rect">
              <a:avLst/>
            </a:prstGeom>
            <a:solidFill>
              <a:prstClr val="white"/>
            </a:solidFill>
          </p:spPr>
        </p:sp>
      </p:grpSp>
      <p:pic>
        <p:nvPicPr>
          <p:cNvPr id="19" name="Picture 18" descr="A picture containing diagram&#10;&#10;Description automatically generated">
            <a:extLst>
              <a:ext uri="{FF2B5EF4-FFF2-40B4-BE49-F238E27FC236}">
                <a16:creationId xmlns:a16="http://schemas.microsoft.com/office/drawing/2014/main" xmlns="" id="{AC1BCDD7-18AB-4A39-8378-CD629D9B58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2813" y="5826184"/>
            <a:ext cx="961918" cy="961918"/>
          </a:xfrm>
          <a:prstGeom prst="rect">
            <a:avLst/>
          </a:prstGeom>
        </p:spPr>
      </p:pic>
      <p:pic>
        <p:nvPicPr>
          <p:cNvPr id="20" name="Picture 19" descr="Logo&#10;&#10;Description automatically generated">
            <a:extLst>
              <a:ext uri="{FF2B5EF4-FFF2-40B4-BE49-F238E27FC236}">
                <a16:creationId xmlns:a16="http://schemas.microsoft.com/office/drawing/2014/main" xmlns="" id="{41C9BAFE-659C-4365-9F71-616FA10F59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3989" y="6008214"/>
            <a:ext cx="723891" cy="849786"/>
          </a:xfrm>
          <a:prstGeom prst="rect">
            <a:avLst/>
          </a:prstGeom>
        </p:spPr>
      </p:pic>
      <p:sp>
        <p:nvSpPr>
          <p:cNvPr id="21" name="Rectangle 1">
            <a:extLst>
              <a:ext uri="{FF2B5EF4-FFF2-40B4-BE49-F238E27FC236}">
                <a16:creationId xmlns:a16="http://schemas.microsoft.com/office/drawing/2014/main" xmlns="" id="{08902020-A479-4F41-B337-9A6C1BBB830F}"/>
              </a:ext>
            </a:extLst>
          </p:cNvPr>
          <p:cNvSpPr>
            <a:spLocks noChangeArrowheads="1"/>
          </p:cNvSpPr>
          <p:nvPr/>
        </p:nvSpPr>
        <p:spPr bwMode="auto">
          <a:xfrm>
            <a:off x="2324730" y="6332706"/>
            <a:ext cx="656925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IN" altLang="en-US" sz="1200" b="1" dirty="0">
                <a:latin typeface="Bookman Old Style" panose="02050604050505020204" pitchFamily="18" charset="0"/>
              </a:rPr>
              <a:t>NATIONAL WORKSHOP ON PREFRABRICATED BUILDINGS AND CONSTRUCTION </a:t>
            </a:r>
          </a:p>
          <a:p>
            <a:pPr algn="ctr"/>
            <a:r>
              <a:rPr lang="en-IN" altLang="en-US" sz="1000" b="1" dirty="0">
                <a:latin typeface="Bookman Old Style" panose="02050604050505020204" pitchFamily="18" charset="0"/>
              </a:rPr>
              <a:t>29</a:t>
            </a:r>
            <a:r>
              <a:rPr lang="en-IN" altLang="en-US" sz="1000" b="1" baseline="30000" dirty="0">
                <a:latin typeface="Bookman Old Style" panose="02050604050505020204" pitchFamily="18" charset="0"/>
              </a:rPr>
              <a:t>th</a:t>
            </a:r>
            <a:r>
              <a:rPr lang="en-IN" altLang="en-US" sz="1000" b="1" dirty="0">
                <a:latin typeface="Bookman Old Style" panose="02050604050505020204" pitchFamily="18" charset="0"/>
              </a:rPr>
              <a:t> &amp; 30</a:t>
            </a:r>
            <a:r>
              <a:rPr lang="en-IN" altLang="en-US" sz="1000" b="1" baseline="30000" dirty="0">
                <a:latin typeface="Bookman Old Style" panose="02050604050505020204" pitchFamily="18" charset="0"/>
              </a:rPr>
              <a:t>th</a:t>
            </a:r>
            <a:r>
              <a:rPr lang="en-IN" altLang="en-US" sz="1000" b="1" dirty="0">
                <a:latin typeface="Bookman Old Style" panose="02050604050505020204" pitchFamily="18" charset="0"/>
              </a:rPr>
              <a:t> NOVEMBER 2021 </a:t>
            </a:r>
          </a:p>
        </p:txBody>
      </p:sp>
      <p:pic>
        <p:nvPicPr>
          <p:cNvPr id="27" name="Picture 26" descr="Logo&#10;&#10;Description automatically generated">
            <a:extLst>
              <a:ext uri="{FF2B5EF4-FFF2-40B4-BE49-F238E27FC236}">
                <a16:creationId xmlns:a16="http://schemas.microsoft.com/office/drawing/2014/main" xmlns="" id="{A6644998-463A-4AEC-986D-82E2E9365453}"/>
              </a:ext>
            </a:extLst>
          </p:cNvPr>
          <p:cNvPicPr>
            <a:picLocks noChangeAspect="1"/>
          </p:cNvPicPr>
          <p:nvPr/>
        </p:nvPicPr>
        <p:blipFill rotWithShape="1">
          <a:blip r:embed="rId6"/>
          <a:srcRect l="26755" t="33874" r="27854" b="36499"/>
          <a:stretch/>
        </p:blipFill>
        <p:spPr>
          <a:xfrm>
            <a:off x="0" y="0"/>
            <a:ext cx="1407736" cy="594815"/>
          </a:xfrm>
          <a:prstGeom prst="rect">
            <a:avLst/>
          </a:prstGeom>
        </p:spPr>
      </p:pic>
      <p:pic>
        <p:nvPicPr>
          <p:cNvPr id="2" name="Picture 1">
            <a:extLst>
              <a:ext uri="{FF2B5EF4-FFF2-40B4-BE49-F238E27FC236}">
                <a16:creationId xmlns:a16="http://schemas.microsoft.com/office/drawing/2014/main" xmlns="" id="{4B4A1FE0-AC98-4058-B1F2-2519263465D1}"/>
              </a:ext>
            </a:extLst>
          </p:cNvPr>
          <p:cNvPicPr>
            <a:picLocks noChangeAspect="1"/>
          </p:cNvPicPr>
          <p:nvPr/>
        </p:nvPicPr>
        <p:blipFill>
          <a:blip r:embed="rId7"/>
          <a:stretch>
            <a:fillRect/>
          </a:stretch>
        </p:blipFill>
        <p:spPr>
          <a:xfrm>
            <a:off x="1559354" y="-146529"/>
            <a:ext cx="5240513" cy="1116281"/>
          </a:xfrm>
          <a:prstGeom prst="rect">
            <a:avLst/>
          </a:prstGeom>
        </p:spPr>
      </p:pic>
      <p:sp>
        <p:nvSpPr>
          <p:cNvPr id="25" name="Content Placeholder 9">
            <a:extLst>
              <a:ext uri="{FF2B5EF4-FFF2-40B4-BE49-F238E27FC236}">
                <a16:creationId xmlns:a16="http://schemas.microsoft.com/office/drawing/2014/main" xmlns="" id="{41CBA8C7-DB09-4604-92F1-A480ED1E237A}"/>
              </a:ext>
            </a:extLst>
          </p:cNvPr>
          <p:cNvSpPr txBox="1">
            <a:spLocks/>
          </p:cNvSpPr>
          <p:nvPr/>
        </p:nvSpPr>
        <p:spPr>
          <a:xfrm>
            <a:off x="150384" y="904249"/>
            <a:ext cx="6846551" cy="4863313"/>
          </a:xfrm>
          <a:prstGeom prst="rect">
            <a:avLst/>
          </a:prstGeom>
        </p:spPr>
        <p:txBody>
          <a:bodyPr vert="horz" lIns="91440" tIns="45720" rIns="91440" bIns="45720" rtlCol="0">
            <a:normAutofit lnSpcReduction="10000"/>
          </a:bodyPr>
          <a:lstStyle>
            <a:lvl1pPr marL="0" indent="0" algn="l" defTabSz="914400" rtl="0" eaLnBrk="1" latinLnBrk="0" hangingPunct="1">
              <a:lnSpc>
                <a:spcPct val="100000"/>
              </a:lnSpc>
              <a:spcBef>
                <a:spcPts val="1000"/>
              </a:spcBef>
              <a:buFontTx/>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buFont typeface="Wingdings" panose="05000000000000000000" pitchFamily="2" charset="2"/>
              <a:buChar char="ü"/>
            </a:pPr>
            <a:r>
              <a:rPr lang="en-US" dirty="0"/>
              <a:t>In past 3 decades, there has been a huge development in construction of steel structures related to design concepts, materials, section profiles, manufacture, and erection methods, code provisions, etc.</a:t>
            </a:r>
          </a:p>
          <a:p>
            <a:pPr marL="285750" indent="-285750" algn="just">
              <a:buFont typeface="Wingdings" panose="05000000000000000000" pitchFamily="2" charset="2"/>
              <a:buChar char="ü"/>
            </a:pPr>
            <a:r>
              <a:rPr lang="en-US" dirty="0"/>
              <a:t>Evolution of Pre-Engineered Buildings (PEB) is one such revolution, which has gained importance and mostly replaced the conventional steel buildings for many applications. </a:t>
            </a:r>
          </a:p>
          <a:p>
            <a:pPr marL="285750" indent="-285750" algn="just">
              <a:buFont typeface="Wingdings" panose="05000000000000000000" pitchFamily="2" charset="2"/>
              <a:buChar char="ü"/>
            </a:pPr>
            <a:r>
              <a:rPr lang="en-US" dirty="0"/>
              <a:t>In recent developments, the concept of PEB is extended to heavy industrial structures and high-rise buildings where mezzanine floors with heavy loads, large and unequal column spacings is required.</a:t>
            </a:r>
          </a:p>
          <a:p>
            <a:pPr marL="285750" indent="-285750" algn="just">
              <a:buFont typeface="Wingdings" panose="05000000000000000000" pitchFamily="2" charset="2"/>
              <a:buChar char="ü"/>
            </a:pPr>
            <a:r>
              <a:rPr lang="en-US" dirty="0"/>
              <a:t>Potential for composite construction is increased and it can be adopted in two major elements, floor beams and columns in PEB.</a:t>
            </a:r>
          </a:p>
          <a:p>
            <a:pPr marL="285750" indent="-285750" algn="just">
              <a:buFont typeface="Wingdings" panose="05000000000000000000" pitchFamily="2" charset="2"/>
              <a:buChar char="ü"/>
            </a:pPr>
            <a:r>
              <a:rPr lang="en-US" dirty="0"/>
              <a:t>Further developments on composite filled </a:t>
            </a:r>
            <a:r>
              <a:rPr lang="en-US" dirty="0" err="1"/>
              <a:t>aluminium</a:t>
            </a:r>
            <a:r>
              <a:rPr lang="en-US" dirty="0"/>
              <a:t>/LGS tubes with lighter infill materials like polyurethane foam showed interesting results that are suitable for modular buildings.</a:t>
            </a:r>
          </a:p>
          <a:p>
            <a:pPr algn="just"/>
            <a:endParaRPr lang="en-US" dirty="0"/>
          </a:p>
        </p:txBody>
      </p:sp>
      <p:pic>
        <p:nvPicPr>
          <p:cNvPr id="26" name="Picture 4" descr="D:\PRESENTA\NEWPHOTO\BM1.GIF">
            <a:extLst>
              <a:ext uri="{FF2B5EF4-FFF2-40B4-BE49-F238E27FC236}">
                <a16:creationId xmlns:a16="http://schemas.microsoft.com/office/drawing/2014/main" xmlns="" id="{4AF0D0DE-4C49-4DEE-813B-1DA6370808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88220" y="166560"/>
            <a:ext cx="3940175" cy="1835150"/>
          </a:xfrm>
          <a:prstGeom prst="rect">
            <a:avLst/>
          </a:prstGeom>
          <a:noFill/>
          <a:ln w="76200" cmpd="tri">
            <a:solidFill>
              <a:srgbClr val="00FF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 name="Picture 3" descr="Z3D">
            <a:extLst>
              <a:ext uri="{FF2B5EF4-FFF2-40B4-BE49-F238E27FC236}">
                <a16:creationId xmlns:a16="http://schemas.microsoft.com/office/drawing/2014/main" xmlns="" id="{EF4B7071-3F45-4D66-B197-FFBF7EF2E332}"/>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42032" y="1958884"/>
            <a:ext cx="693287" cy="1086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 name="Picture 6" descr="C3D">
            <a:extLst>
              <a:ext uri="{FF2B5EF4-FFF2-40B4-BE49-F238E27FC236}">
                <a16:creationId xmlns:a16="http://schemas.microsoft.com/office/drawing/2014/main" xmlns="" id="{C29FCA7A-EB1B-4206-95AE-1CDFA20AF970}"/>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16068" y="2026219"/>
            <a:ext cx="595182" cy="9522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 name="Picture 31">
            <a:extLst>
              <a:ext uri="{FF2B5EF4-FFF2-40B4-BE49-F238E27FC236}">
                <a16:creationId xmlns:a16="http://schemas.microsoft.com/office/drawing/2014/main" xmlns="" id="{DEC83079-0A96-4DFB-BF16-24092E501E4B}"/>
              </a:ext>
            </a:extLst>
          </p:cNvPr>
          <p:cNvPicPr>
            <a:picLocks noChangeAspect="1"/>
          </p:cNvPicPr>
          <p:nvPr/>
        </p:nvPicPr>
        <p:blipFill rotWithShape="1">
          <a:blip r:embed="rId11">
            <a:extLst>
              <a:ext uri="{28A0092B-C50C-407E-A947-70E740481C1C}">
                <a14:useLocalDpi xmlns:a14="http://schemas.microsoft.com/office/drawing/2010/main" val="0"/>
              </a:ext>
            </a:extLst>
          </a:blip>
          <a:srcRect b="57790"/>
          <a:stretch/>
        </p:blipFill>
        <p:spPr bwMode="auto">
          <a:xfrm>
            <a:off x="7619933" y="3238304"/>
            <a:ext cx="4476750" cy="1419225"/>
          </a:xfrm>
          <a:prstGeom prst="rect">
            <a:avLst/>
          </a:prstGeom>
          <a:noFill/>
          <a:ln>
            <a:noFill/>
          </a:ln>
          <a:extLst>
            <a:ext uri="{53640926-AAD7-44D8-BBD7-CCE9431645EC}">
              <a14:shadowObscured xmlns:a14="http://schemas.microsoft.com/office/drawing/2010/main"/>
            </a:ext>
          </a:extLst>
        </p:spPr>
      </p:pic>
      <p:pic>
        <p:nvPicPr>
          <p:cNvPr id="33" name="Picture 32">
            <a:extLst>
              <a:ext uri="{FF2B5EF4-FFF2-40B4-BE49-F238E27FC236}">
                <a16:creationId xmlns:a16="http://schemas.microsoft.com/office/drawing/2014/main" xmlns="" id="{CDD0FFB8-6817-4D27-849E-52E9CD8D6661}"/>
              </a:ext>
            </a:extLst>
          </p:cNvPr>
          <p:cNvPicPr>
            <a:picLocks noChangeAspect="1"/>
          </p:cNvPicPr>
          <p:nvPr/>
        </p:nvPicPr>
        <p:blipFill rotWithShape="1">
          <a:blip r:embed="rId11">
            <a:extLst>
              <a:ext uri="{28A0092B-C50C-407E-A947-70E740481C1C}">
                <a14:useLocalDpi xmlns:a14="http://schemas.microsoft.com/office/drawing/2010/main" val="0"/>
              </a:ext>
            </a:extLst>
          </a:blip>
          <a:srcRect t="58074"/>
          <a:stretch/>
        </p:blipFill>
        <p:spPr bwMode="auto">
          <a:xfrm>
            <a:off x="7619933" y="4628022"/>
            <a:ext cx="4476750" cy="14097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505349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03F363-BAEC-4222-A927-30046160E7D8}"/>
              </a:ext>
            </a:extLst>
          </p:cNvPr>
          <p:cNvSpPr>
            <a:spLocks noGrp="1"/>
          </p:cNvSpPr>
          <p:nvPr>
            <p:ph type="title"/>
          </p:nvPr>
        </p:nvSpPr>
        <p:spPr>
          <a:xfrm>
            <a:off x="1505912" y="1"/>
            <a:ext cx="3762123" cy="762000"/>
          </a:xfrm>
        </p:spPr>
        <p:txBody>
          <a:bodyPr/>
          <a:lstStyle/>
          <a:p>
            <a:r>
              <a:rPr lang="en-US" dirty="0"/>
              <a:t>About PEB</a:t>
            </a:r>
            <a:endParaRPr lang="en-IN" dirty="0"/>
          </a:p>
        </p:txBody>
      </p:sp>
      <p:sp>
        <p:nvSpPr>
          <p:cNvPr id="8" name="Slide Number Placeholder 7">
            <a:extLst>
              <a:ext uri="{FF2B5EF4-FFF2-40B4-BE49-F238E27FC236}">
                <a16:creationId xmlns:a16="http://schemas.microsoft.com/office/drawing/2014/main" xmlns="" id="{E29E7A76-2C5A-4F48-9FD0-28A28E2E52BE}"/>
              </a:ext>
            </a:extLst>
          </p:cNvPr>
          <p:cNvSpPr>
            <a:spLocks noGrp="1"/>
          </p:cNvSpPr>
          <p:nvPr>
            <p:ph type="sldNum" sz="quarter" idx="17"/>
          </p:nvPr>
        </p:nvSpPr>
        <p:spPr/>
        <p:txBody>
          <a:bodyPr/>
          <a:lstStyle/>
          <a:p>
            <a:fld id="{5EA792F7-1D9E-4C7E-A103-E8EDFDC2691E}" type="slidenum">
              <a:rPr lang="en-US" smtClean="0"/>
              <a:t>4</a:t>
            </a:fld>
            <a:endParaRPr lang="en-US" dirty="0"/>
          </a:p>
        </p:txBody>
      </p:sp>
      <p:pic>
        <p:nvPicPr>
          <p:cNvPr id="9" name="Picture 8" descr="Logo&#10;&#10;Description automatically generated">
            <a:extLst>
              <a:ext uri="{FF2B5EF4-FFF2-40B4-BE49-F238E27FC236}">
                <a16:creationId xmlns:a16="http://schemas.microsoft.com/office/drawing/2014/main" xmlns="" id="{32686D8D-8AD8-4196-AE2C-FCA486E057AC}"/>
              </a:ext>
            </a:extLst>
          </p:cNvPr>
          <p:cNvPicPr>
            <a:picLocks noChangeAspect="1"/>
          </p:cNvPicPr>
          <p:nvPr/>
        </p:nvPicPr>
        <p:blipFill rotWithShape="1">
          <a:blip r:embed="rId2"/>
          <a:srcRect l="26755" t="33874" r="27854" b="36499"/>
          <a:stretch/>
        </p:blipFill>
        <p:spPr>
          <a:xfrm>
            <a:off x="0" y="0"/>
            <a:ext cx="1407736" cy="594815"/>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xmlns="" id="{F8707BEA-664D-4B17-8323-CA427DB02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136" y="5991239"/>
            <a:ext cx="866760" cy="866760"/>
          </a:xfrm>
          <a:prstGeom prst="rect">
            <a:avLst/>
          </a:prstGeom>
        </p:spPr>
      </p:pic>
      <p:pic>
        <p:nvPicPr>
          <p:cNvPr id="12" name="Picture 11" descr="Logo&#10;&#10;Description automatically generated">
            <a:extLst>
              <a:ext uri="{FF2B5EF4-FFF2-40B4-BE49-F238E27FC236}">
                <a16:creationId xmlns:a16="http://schemas.microsoft.com/office/drawing/2014/main" xmlns="" id="{4885C790-4367-4EF3-9048-9ED13A715F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3990" y="6152146"/>
            <a:ext cx="601282" cy="705853"/>
          </a:xfrm>
          <a:prstGeom prst="rect">
            <a:avLst/>
          </a:prstGeom>
        </p:spPr>
      </p:pic>
      <p:sp>
        <p:nvSpPr>
          <p:cNvPr id="13" name="Rectangle 1">
            <a:extLst>
              <a:ext uri="{FF2B5EF4-FFF2-40B4-BE49-F238E27FC236}">
                <a16:creationId xmlns:a16="http://schemas.microsoft.com/office/drawing/2014/main" xmlns="" id="{BAA73389-D3B7-4B00-B915-ED80CF63B3DF}"/>
              </a:ext>
            </a:extLst>
          </p:cNvPr>
          <p:cNvSpPr>
            <a:spLocks noChangeArrowheads="1"/>
          </p:cNvSpPr>
          <p:nvPr/>
        </p:nvSpPr>
        <p:spPr bwMode="auto">
          <a:xfrm>
            <a:off x="2245896" y="6332706"/>
            <a:ext cx="664809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IN" altLang="en-US" sz="1200" b="1" dirty="0">
                <a:latin typeface="Bookman Old Style" panose="02050604050505020204" pitchFamily="18" charset="0"/>
              </a:rPr>
              <a:t>NATIONAL WORKSHOP ON PREFRABRICATED BUILDINGS AND CONSTRUCTION </a:t>
            </a:r>
          </a:p>
          <a:p>
            <a:pPr algn="ctr"/>
            <a:r>
              <a:rPr lang="en-IN" altLang="en-US" sz="1000" b="1" dirty="0">
                <a:latin typeface="Bookman Old Style" panose="02050604050505020204" pitchFamily="18" charset="0"/>
              </a:rPr>
              <a:t>29</a:t>
            </a:r>
            <a:r>
              <a:rPr lang="en-IN" altLang="en-US" sz="1000" b="1" baseline="30000" dirty="0">
                <a:latin typeface="Bookman Old Style" panose="02050604050505020204" pitchFamily="18" charset="0"/>
              </a:rPr>
              <a:t>th</a:t>
            </a:r>
            <a:r>
              <a:rPr lang="en-IN" altLang="en-US" sz="1000" b="1" dirty="0">
                <a:latin typeface="Bookman Old Style" panose="02050604050505020204" pitchFamily="18" charset="0"/>
              </a:rPr>
              <a:t> &amp; 30</a:t>
            </a:r>
            <a:r>
              <a:rPr lang="en-IN" altLang="en-US" sz="1000" b="1" baseline="30000" dirty="0">
                <a:latin typeface="Bookman Old Style" panose="02050604050505020204" pitchFamily="18" charset="0"/>
              </a:rPr>
              <a:t>th</a:t>
            </a:r>
            <a:r>
              <a:rPr lang="en-IN" altLang="en-US" sz="1000" b="1" dirty="0">
                <a:latin typeface="Bookman Old Style" panose="02050604050505020204" pitchFamily="18" charset="0"/>
              </a:rPr>
              <a:t> NOVEMBER 2021 </a:t>
            </a:r>
          </a:p>
        </p:txBody>
      </p:sp>
      <p:sp>
        <p:nvSpPr>
          <p:cNvPr id="15" name="Content Placeholder 9">
            <a:extLst>
              <a:ext uri="{FF2B5EF4-FFF2-40B4-BE49-F238E27FC236}">
                <a16:creationId xmlns:a16="http://schemas.microsoft.com/office/drawing/2014/main" xmlns="" id="{FC200FDB-60DF-4D4F-88E2-7D4CA28F1E64}"/>
              </a:ext>
            </a:extLst>
          </p:cNvPr>
          <p:cNvSpPr>
            <a:spLocks noGrp="1"/>
          </p:cNvSpPr>
          <p:nvPr>
            <p:ph idx="1"/>
          </p:nvPr>
        </p:nvSpPr>
        <p:spPr>
          <a:xfrm>
            <a:off x="0" y="889203"/>
            <a:ext cx="4516854" cy="5135740"/>
          </a:xfrm>
        </p:spPr>
        <p:txBody>
          <a:bodyPr>
            <a:normAutofit/>
          </a:bodyPr>
          <a:lstStyle/>
          <a:p>
            <a:pPr marL="285750" indent="-285750" algn="just">
              <a:buFont typeface="Wingdings" panose="05000000000000000000" pitchFamily="2" charset="2"/>
              <a:buChar char="ü"/>
            </a:pPr>
            <a:r>
              <a:rPr lang="en-US" dirty="0"/>
              <a:t>PEB uses systems approach by combining elements such as roof panels, wall panels, purlins, girts, main frames, wind bracings </a:t>
            </a:r>
            <a:r>
              <a:rPr lang="en-US" dirty="0" err="1"/>
              <a:t>etc</a:t>
            </a:r>
            <a:r>
              <a:rPr lang="en-US" dirty="0"/>
              <a:t> to act integrally, also rely on standard designs with standard configurations, with each component uniquely profiled to suit design requirements. </a:t>
            </a:r>
          </a:p>
          <a:p>
            <a:pPr marL="285750" indent="-285750" algn="just">
              <a:buFont typeface="Wingdings" panose="05000000000000000000" pitchFamily="2" charset="2"/>
              <a:buChar char="ü"/>
            </a:pPr>
            <a:r>
              <a:rPr lang="en-US" dirty="0"/>
              <a:t>By using sophisticated manufacturing facilities and engineering software, the PEBs are custom designed to meet the specific customer needs. </a:t>
            </a:r>
          </a:p>
          <a:p>
            <a:pPr marL="285750" indent="-285750" algn="just">
              <a:buFont typeface="Wingdings" panose="05000000000000000000" pitchFamily="2" charset="2"/>
              <a:buChar char="ü"/>
            </a:pPr>
            <a:r>
              <a:rPr lang="en-US" dirty="0"/>
              <a:t>PEBs are always manufactured in factories and shipped to job sites for assembly assuring a 100% quality structure from single source of supply with on time deliveries.</a:t>
            </a:r>
          </a:p>
        </p:txBody>
      </p:sp>
      <p:pic>
        <p:nvPicPr>
          <p:cNvPr id="16" name="Picture 7" descr="D:\Cash\PEB\Conn\details_new.gif">
            <a:extLst>
              <a:ext uri="{FF2B5EF4-FFF2-40B4-BE49-F238E27FC236}">
                <a16:creationId xmlns:a16="http://schemas.microsoft.com/office/drawing/2014/main" xmlns="" id="{F48E6D07-E6CC-4FD7-A914-7E71DE70C6D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380"/>
          <a:stretch/>
        </p:blipFill>
        <p:spPr bwMode="auto">
          <a:xfrm>
            <a:off x="4516854" y="0"/>
            <a:ext cx="7675146" cy="6152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89504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DC7AE00E-3BDF-4D30-9783-F4262EB668F3}"/>
              </a:ext>
            </a:extLst>
          </p:cNvPr>
          <p:cNvSpPr>
            <a:spLocks noGrp="1"/>
          </p:cNvSpPr>
          <p:nvPr>
            <p:ph type="ctrTitle"/>
          </p:nvPr>
        </p:nvSpPr>
        <p:spPr>
          <a:xfrm>
            <a:off x="1760765" y="324937"/>
            <a:ext cx="4024032" cy="2885715"/>
          </a:xfrm>
        </p:spPr>
        <p:txBody>
          <a:bodyPr/>
          <a:lstStyle/>
          <a:p>
            <a:r>
              <a:rPr lang="en-US" dirty="0"/>
              <a:t>TOPIC ONE</a:t>
            </a:r>
          </a:p>
        </p:txBody>
      </p:sp>
      <p:sp>
        <p:nvSpPr>
          <p:cNvPr id="6" name="Subtitle 5">
            <a:extLst>
              <a:ext uri="{FF2B5EF4-FFF2-40B4-BE49-F238E27FC236}">
                <a16:creationId xmlns:a16="http://schemas.microsoft.com/office/drawing/2014/main" xmlns="" id="{4840E350-A8AF-4AAF-93E3-4D6B5B4B1EBC}"/>
              </a:ext>
            </a:extLst>
          </p:cNvPr>
          <p:cNvSpPr>
            <a:spLocks noGrp="1"/>
          </p:cNvSpPr>
          <p:nvPr>
            <p:ph type="subTitle" idx="1"/>
          </p:nvPr>
        </p:nvSpPr>
        <p:spPr>
          <a:xfrm>
            <a:off x="1760765" y="3166312"/>
            <a:ext cx="4024032" cy="771802"/>
          </a:xfrm>
        </p:spPr>
        <p:txBody>
          <a:bodyPr/>
          <a:lstStyle/>
          <a:p>
            <a:r>
              <a:rPr lang="en-US" dirty="0"/>
              <a:t>SUBTITLE</a:t>
            </a:r>
          </a:p>
        </p:txBody>
      </p:sp>
      <p:pic>
        <p:nvPicPr>
          <p:cNvPr id="15" name="Picture 8">
            <a:extLst>
              <a:ext uri="{FF2B5EF4-FFF2-40B4-BE49-F238E27FC236}">
                <a16:creationId xmlns:a16="http://schemas.microsoft.com/office/drawing/2014/main" xmlns="" id="{2E78F3F5-FA18-41F2-B0E0-3C4E73A243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2581"/>
          <a:stretch/>
        </p:blipFill>
        <p:spPr bwMode="auto">
          <a:xfrm>
            <a:off x="8604918" y="4303212"/>
            <a:ext cx="2736850" cy="188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Canvas 10">
            <a:extLst>
              <a:ext uri="{FF2B5EF4-FFF2-40B4-BE49-F238E27FC236}">
                <a16:creationId xmlns:a16="http://schemas.microsoft.com/office/drawing/2014/main" xmlns="" id="{CF0C3BFE-9EDC-4604-A780-C74FEBAE4CBD}"/>
              </a:ext>
            </a:extLst>
          </p:cNvPr>
          <p:cNvGrpSpPr/>
          <p:nvPr/>
        </p:nvGrpSpPr>
        <p:grpSpPr>
          <a:xfrm>
            <a:off x="-177421" y="-104775"/>
            <a:ext cx="12396025" cy="6962775"/>
            <a:chOff x="5747138" y="732072"/>
            <a:chExt cx="3108669" cy="3256188"/>
          </a:xfrm>
        </p:grpSpPr>
        <p:sp>
          <p:nvSpPr>
            <p:cNvPr id="18" name="Rectangle 17">
              <a:extLst>
                <a:ext uri="{FF2B5EF4-FFF2-40B4-BE49-F238E27FC236}">
                  <a16:creationId xmlns:a16="http://schemas.microsoft.com/office/drawing/2014/main" xmlns="" id="{0E8AB4A2-92D0-4F39-A33E-A5E439B0A7A1}"/>
                </a:ext>
              </a:extLst>
            </p:cNvPr>
            <p:cNvSpPr/>
            <p:nvPr/>
          </p:nvSpPr>
          <p:spPr>
            <a:xfrm>
              <a:off x="5747138" y="732072"/>
              <a:ext cx="3108669" cy="3256188"/>
            </a:xfrm>
            <a:prstGeom prst="rect">
              <a:avLst/>
            </a:prstGeom>
            <a:solidFill>
              <a:prstClr val="white"/>
            </a:solidFill>
          </p:spPr>
        </p:sp>
      </p:grpSp>
      <p:pic>
        <p:nvPicPr>
          <p:cNvPr id="19" name="Picture 18" descr="A picture containing diagram&#10;&#10;Description automatically generated">
            <a:extLst>
              <a:ext uri="{FF2B5EF4-FFF2-40B4-BE49-F238E27FC236}">
                <a16:creationId xmlns:a16="http://schemas.microsoft.com/office/drawing/2014/main" xmlns="" id="{AC1BCDD7-18AB-4A39-8378-CD629D9B58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2813" y="5826184"/>
            <a:ext cx="961918" cy="961918"/>
          </a:xfrm>
          <a:prstGeom prst="rect">
            <a:avLst/>
          </a:prstGeom>
        </p:spPr>
      </p:pic>
      <p:pic>
        <p:nvPicPr>
          <p:cNvPr id="20" name="Picture 19" descr="Logo&#10;&#10;Description automatically generated">
            <a:extLst>
              <a:ext uri="{FF2B5EF4-FFF2-40B4-BE49-F238E27FC236}">
                <a16:creationId xmlns:a16="http://schemas.microsoft.com/office/drawing/2014/main" xmlns="" id="{41C9BAFE-659C-4365-9F71-616FA10F59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3989" y="6008214"/>
            <a:ext cx="723891" cy="849786"/>
          </a:xfrm>
          <a:prstGeom prst="rect">
            <a:avLst/>
          </a:prstGeom>
        </p:spPr>
      </p:pic>
      <p:sp>
        <p:nvSpPr>
          <p:cNvPr id="21" name="Rectangle 1">
            <a:extLst>
              <a:ext uri="{FF2B5EF4-FFF2-40B4-BE49-F238E27FC236}">
                <a16:creationId xmlns:a16="http://schemas.microsoft.com/office/drawing/2014/main" xmlns="" id="{08902020-A479-4F41-B337-9A6C1BBB830F}"/>
              </a:ext>
            </a:extLst>
          </p:cNvPr>
          <p:cNvSpPr>
            <a:spLocks noChangeArrowheads="1"/>
          </p:cNvSpPr>
          <p:nvPr/>
        </p:nvSpPr>
        <p:spPr bwMode="auto">
          <a:xfrm>
            <a:off x="2324730" y="6332706"/>
            <a:ext cx="656925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IN" altLang="en-US" sz="1200" b="1" dirty="0">
                <a:latin typeface="Bookman Old Style" panose="02050604050505020204" pitchFamily="18" charset="0"/>
              </a:rPr>
              <a:t>NATIONAL WORKSHOP ON PREFRABRICATED BUILDINGS AND CONSTRUCTION </a:t>
            </a:r>
          </a:p>
          <a:p>
            <a:pPr algn="ctr"/>
            <a:r>
              <a:rPr lang="en-IN" altLang="en-US" sz="1000" b="1" dirty="0">
                <a:latin typeface="Bookman Old Style" panose="02050604050505020204" pitchFamily="18" charset="0"/>
              </a:rPr>
              <a:t>29</a:t>
            </a:r>
            <a:r>
              <a:rPr lang="en-IN" altLang="en-US" sz="1000" b="1" baseline="30000" dirty="0">
                <a:latin typeface="Bookman Old Style" panose="02050604050505020204" pitchFamily="18" charset="0"/>
              </a:rPr>
              <a:t>th</a:t>
            </a:r>
            <a:r>
              <a:rPr lang="en-IN" altLang="en-US" sz="1000" b="1" dirty="0">
                <a:latin typeface="Bookman Old Style" panose="02050604050505020204" pitchFamily="18" charset="0"/>
              </a:rPr>
              <a:t> &amp; 30</a:t>
            </a:r>
            <a:r>
              <a:rPr lang="en-IN" altLang="en-US" sz="1000" b="1" baseline="30000" dirty="0">
                <a:latin typeface="Bookman Old Style" panose="02050604050505020204" pitchFamily="18" charset="0"/>
              </a:rPr>
              <a:t>th</a:t>
            </a:r>
            <a:r>
              <a:rPr lang="en-IN" altLang="en-US" sz="1000" b="1" dirty="0">
                <a:latin typeface="Bookman Old Style" panose="02050604050505020204" pitchFamily="18" charset="0"/>
              </a:rPr>
              <a:t> NOVEMBER 2021 </a:t>
            </a:r>
          </a:p>
        </p:txBody>
      </p:sp>
      <p:pic>
        <p:nvPicPr>
          <p:cNvPr id="27" name="Picture 26" descr="Logo&#10;&#10;Description automatically generated">
            <a:extLst>
              <a:ext uri="{FF2B5EF4-FFF2-40B4-BE49-F238E27FC236}">
                <a16:creationId xmlns:a16="http://schemas.microsoft.com/office/drawing/2014/main" xmlns="" id="{A6644998-463A-4AEC-986D-82E2E9365453}"/>
              </a:ext>
            </a:extLst>
          </p:cNvPr>
          <p:cNvPicPr>
            <a:picLocks noChangeAspect="1"/>
          </p:cNvPicPr>
          <p:nvPr/>
        </p:nvPicPr>
        <p:blipFill rotWithShape="1">
          <a:blip r:embed="rId6"/>
          <a:srcRect l="26755" t="33874" r="27854" b="36499"/>
          <a:stretch/>
        </p:blipFill>
        <p:spPr>
          <a:xfrm>
            <a:off x="0" y="0"/>
            <a:ext cx="1407736" cy="594815"/>
          </a:xfrm>
          <a:prstGeom prst="rect">
            <a:avLst/>
          </a:prstGeom>
        </p:spPr>
      </p:pic>
      <p:pic>
        <p:nvPicPr>
          <p:cNvPr id="16" name="Picture 15">
            <a:extLst>
              <a:ext uri="{FF2B5EF4-FFF2-40B4-BE49-F238E27FC236}">
                <a16:creationId xmlns:a16="http://schemas.microsoft.com/office/drawing/2014/main" xmlns="" id="{1E8FAD2F-421C-46C9-ACA5-F4653F2D100D}"/>
              </a:ext>
            </a:extLst>
          </p:cNvPr>
          <p:cNvPicPr>
            <a:picLocks noChangeAspect="1"/>
          </p:cNvPicPr>
          <p:nvPr/>
        </p:nvPicPr>
        <p:blipFill rotWithShape="1">
          <a:blip r:embed="rId7"/>
          <a:srcRect l="13797" t="4579" r="13858" b="3865"/>
          <a:stretch/>
        </p:blipFill>
        <p:spPr bwMode="auto">
          <a:xfrm>
            <a:off x="156773" y="1211668"/>
            <a:ext cx="7035597" cy="4635727"/>
          </a:xfrm>
          <a:prstGeom prst="rect">
            <a:avLst/>
          </a:prstGeom>
          <a:ln>
            <a:noFill/>
          </a:ln>
          <a:extLst>
            <a:ext uri="{53640926-AAD7-44D8-BBD7-CCE9431645EC}">
              <a14:shadowObscured xmlns:a14="http://schemas.microsoft.com/office/drawing/2010/main"/>
            </a:ext>
          </a:extLst>
        </p:spPr>
      </p:pic>
      <p:pic>
        <p:nvPicPr>
          <p:cNvPr id="24" name="Picture 23">
            <a:extLst>
              <a:ext uri="{FF2B5EF4-FFF2-40B4-BE49-F238E27FC236}">
                <a16:creationId xmlns:a16="http://schemas.microsoft.com/office/drawing/2014/main" xmlns="" id="{E048F0FA-A696-4E2D-AC85-D192926D4262}"/>
              </a:ext>
            </a:extLst>
          </p:cNvPr>
          <p:cNvPicPr>
            <a:picLocks noChangeAspect="1"/>
          </p:cNvPicPr>
          <p:nvPr/>
        </p:nvPicPr>
        <p:blipFill rotWithShape="1">
          <a:blip r:embed="rId8"/>
          <a:srcRect l="18474" t="2155" r="22745" b="1422"/>
          <a:stretch/>
        </p:blipFill>
        <p:spPr bwMode="auto">
          <a:xfrm>
            <a:off x="7017156" y="1569955"/>
            <a:ext cx="5201448" cy="3801013"/>
          </a:xfrm>
          <a:prstGeom prst="rect">
            <a:avLst/>
          </a:prstGeom>
          <a:ln>
            <a:noFill/>
          </a:ln>
          <a:extLst>
            <a:ext uri="{53640926-AAD7-44D8-BBD7-CCE9431645EC}">
              <a14:shadowObscured xmlns:a14="http://schemas.microsoft.com/office/drawing/2010/main"/>
            </a:ext>
          </a:extLst>
        </p:spPr>
      </p:pic>
      <p:sp>
        <p:nvSpPr>
          <p:cNvPr id="29" name="Rectangle 20">
            <a:extLst>
              <a:ext uri="{FF2B5EF4-FFF2-40B4-BE49-F238E27FC236}">
                <a16:creationId xmlns:a16="http://schemas.microsoft.com/office/drawing/2014/main" xmlns="" id="{AB2981B5-D538-472B-821B-A49666A83705}"/>
              </a:ext>
            </a:extLst>
          </p:cNvPr>
          <p:cNvSpPr>
            <a:spLocks noChangeArrowheads="1"/>
          </p:cNvSpPr>
          <p:nvPr/>
        </p:nvSpPr>
        <p:spPr bwMode="auto">
          <a:xfrm>
            <a:off x="1407736" y="976807"/>
            <a:ext cx="55156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eaLnBrk="1" hangingPunct="1"/>
            <a:r>
              <a:rPr lang="en-US" altLang="en-US" dirty="0">
                <a:latin typeface="+mn-lt"/>
                <a:cs typeface="Arial" panose="020B0604020202020204" pitchFamily="34" charset="0"/>
              </a:rPr>
              <a:t>Warehouse Building for AMAZON 40,000sqm</a:t>
            </a:r>
          </a:p>
        </p:txBody>
      </p:sp>
      <p:sp>
        <p:nvSpPr>
          <p:cNvPr id="30" name="Rectangle 20">
            <a:extLst>
              <a:ext uri="{FF2B5EF4-FFF2-40B4-BE49-F238E27FC236}">
                <a16:creationId xmlns:a16="http://schemas.microsoft.com/office/drawing/2014/main" xmlns="" id="{ABAC220B-7721-4E50-B302-DD974FEA2E11}"/>
              </a:ext>
            </a:extLst>
          </p:cNvPr>
          <p:cNvSpPr>
            <a:spLocks noChangeArrowheads="1"/>
          </p:cNvSpPr>
          <p:nvPr/>
        </p:nvSpPr>
        <p:spPr bwMode="auto">
          <a:xfrm>
            <a:off x="8443333" y="1188299"/>
            <a:ext cx="33123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r>
              <a:rPr lang="en-US" altLang="en-US" dirty="0">
                <a:latin typeface="+mn-lt"/>
                <a:cs typeface="Arial" panose="020B0604020202020204" pitchFamily="34" charset="0"/>
              </a:rPr>
              <a:t>Process Building for ALPLA</a:t>
            </a:r>
          </a:p>
        </p:txBody>
      </p:sp>
      <p:sp>
        <p:nvSpPr>
          <p:cNvPr id="22" name="Rectangle 20">
            <a:extLst>
              <a:ext uri="{FF2B5EF4-FFF2-40B4-BE49-F238E27FC236}">
                <a16:creationId xmlns:a16="http://schemas.microsoft.com/office/drawing/2014/main" xmlns="" id="{CE8CDC7C-EBFA-4635-A211-0E90755F287E}"/>
              </a:ext>
            </a:extLst>
          </p:cNvPr>
          <p:cNvSpPr>
            <a:spLocks noChangeArrowheads="1"/>
          </p:cNvSpPr>
          <p:nvPr/>
        </p:nvSpPr>
        <p:spPr bwMode="auto">
          <a:xfrm>
            <a:off x="3699125" y="508189"/>
            <a:ext cx="41713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algn="ctr" eaLnBrk="1" hangingPunct="1"/>
            <a:r>
              <a:rPr lang="en-US" altLang="en-US" b="1" dirty="0" smtClean="0">
                <a:latin typeface="+mn-lt"/>
                <a:cs typeface="Arial" panose="020B0604020202020204" pitchFamily="34" charset="0"/>
              </a:rPr>
              <a:t>EXTENDED APPLICATIONS </a:t>
            </a:r>
            <a:r>
              <a:rPr lang="en-US" altLang="en-US" b="1" dirty="0">
                <a:latin typeface="+mn-lt"/>
                <a:cs typeface="Arial" panose="020B0604020202020204" pitchFamily="34" charset="0"/>
              </a:rPr>
              <a:t>OF  </a:t>
            </a:r>
            <a:r>
              <a:rPr lang="en-US" altLang="en-US" b="1" dirty="0" smtClean="0">
                <a:latin typeface="+mn-lt"/>
                <a:cs typeface="Arial" panose="020B0604020202020204" pitchFamily="34" charset="0"/>
              </a:rPr>
              <a:t>PEB</a:t>
            </a:r>
            <a:endParaRPr lang="en-US" altLang="en-US" b="1" dirty="0">
              <a:latin typeface="+mn-lt"/>
              <a:cs typeface="Arial" panose="020B0604020202020204" pitchFamily="34" charset="0"/>
            </a:endParaRPr>
          </a:p>
        </p:txBody>
      </p:sp>
      <p:sp>
        <p:nvSpPr>
          <p:cNvPr id="23" name="Title 1">
            <a:extLst>
              <a:ext uri="{FF2B5EF4-FFF2-40B4-BE49-F238E27FC236}">
                <a16:creationId xmlns:a16="http://schemas.microsoft.com/office/drawing/2014/main" xmlns="" id="{AB03F363-BAEC-4222-A927-30046160E7D8}"/>
              </a:ext>
            </a:extLst>
          </p:cNvPr>
          <p:cNvSpPr txBox="1">
            <a:spLocks/>
          </p:cNvSpPr>
          <p:nvPr/>
        </p:nvSpPr>
        <p:spPr>
          <a:xfrm>
            <a:off x="3206838" y="205868"/>
            <a:ext cx="5398080" cy="22799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spc="1500" baseline="0">
                <a:solidFill>
                  <a:schemeClr val="tx1"/>
                </a:solidFill>
                <a:latin typeface="+mj-lt"/>
                <a:ea typeface="+mj-ea"/>
                <a:cs typeface="+mj-cs"/>
              </a:defRPr>
            </a:lvl1pPr>
          </a:lstStyle>
          <a:p>
            <a:r>
              <a:rPr lang="en-US" sz="4400" dirty="0" smtClean="0"/>
              <a:t>About PEB</a:t>
            </a:r>
            <a:endParaRPr lang="en-IN" sz="4400" dirty="0"/>
          </a:p>
        </p:txBody>
      </p:sp>
    </p:spTree>
    <p:extLst>
      <p:ext uri="{BB962C8B-B14F-4D97-AF65-F5344CB8AC3E}">
        <p14:creationId xmlns:p14="http://schemas.microsoft.com/office/powerpoint/2010/main" val="26147652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DC7AE00E-3BDF-4D30-9783-F4262EB668F3}"/>
              </a:ext>
            </a:extLst>
          </p:cNvPr>
          <p:cNvSpPr>
            <a:spLocks noGrp="1"/>
          </p:cNvSpPr>
          <p:nvPr>
            <p:ph type="ctrTitle"/>
          </p:nvPr>
        </p:nvSpPr>
        <p:spPr>
          <a:xfrm>
            <a:off x="1760765" y="324937"/>
            <a:ext cx="4024032" cy="2885715"/>
          </a:xfrm>
        </p:spPr>
        <p:txBody>
          <a:bodyPr/>
          <a:lstStyle/>
          <a:p>
            <a:r>
              <a:rPr lang="en-US" dirty="0"/>
              <a:t>TOPIC ONE</a:t>
            </a:r>
          </a:p>
        </p:txBody>
      </p:sp>
      <p:sp>
        <p:nvSpPr>
          <p:cNvPr id="6" name="Subtitle 5">
            <a:extLst>
              <a:ext uri="{FF2B5EF4-FFF2-40B4-BE49-F238E27FC236}">
                <a16:creationId xmlns:a16="http://schemas.microsoft.com/office/drawing/2014/main" xmlns="" id="{4840E350-A8AF-4AAF-93E3-4D6B5B4B1EBC}"/>
              </a:ext>
            </a:extLst>
          </p:cNvPr>
          <p:cNvSpPr>
            <a:spLocks noGrp="1"/>
          </p:cNvSpPr>
          <p:nvPr>
            <p:ph type="subTitle" idx="1"/>
          </p:nvPr>
        </p:nvSpPr>
        <p:spPr>
          <a:xfrm>
            <a:off x="1760765" y="3166312"/>
            <a:ext cx="4024032" cy="771802"/>
          </a:xfrm>
        </p:spPr>
        <p:txBody>
          <a:bodyPr/>
          <a:lstStyle/>
          <a:p>
            <a:r>
              <a:rPr lang="en-US" dirty="0"/>
              <a:t>SUBTITLE</a:t>
            </a:r>
          </a:p>
        </p:txBody>
      </p:sp>
      <p:pic>
        <p:nvPicPr>
          <p:cNvPr id="15" name="Picture 8">
            <a:extLst>
              <a:ext uri="{FF2B5EF4-FFF2-40B4-BE49-F238E27FC236}">
                <a16:creationId xmlns:a16="http://schemas.microsoft.com/office/drawing/2014/main" xmlns="" id="{2E78F3F5-FA18-41F2-B0E0-3C4E73A243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2581"/>
          <a:stretch/>
        </p:blipFill>
        <p:spPr bwMode="auto">
          <a:xfrm>
            <a:off x="8604918" y="4303212"/>
            <a:ext cx="2736850" cy="188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Canvas 10">
            <a:extLst>
              <a:ext uri="{FF2B5EF4-FFF2-40B4-BE49-F238E27FC236}">
                <a16:creationId xmlns:a16="http://schemas.microsoft.com/office/drawing/2014/main" xmlns="" id="{CF0C3BFE-9EDC-4604-A780-C74FEBAE4CBD}"/>
              </a:ext>
            </a:extLst>
          </p:cNvPr>
          <p:cNvGrpSpPr/>
          <p:nvPr/>
        </p:nvGrpSpPr>
        <p:grpSpPr>
          <a:xfrm>
            <a:off x="53556" y="-66908"/>
            <a:ext cx="12211681" cy="7110528"/>
            <a:chOff x="5747138" y="732072"/>
            <a:chExt cx="3108669" cy="3256188"/>
          </a:xfrm>
        </p:grpSpPr>
        <p:sp>
          <p:nvSpPr>
            <p:cNvPr id="18" name="Rectangle 17">
              <a:extLst>
                <a:ext uri="{FF2B5EF4-FFF2-40B4-BE49-F238E27FC236}">
                  <a16:creationId xmlns:a16="http://schemas.microsoft.com/office/drawing/2014/main" xmlns="" id="{0E8AB4A2-92D0-4F39-A33E-A5E439B0A7A1}"/>
                </a:ext>
              </a:extLst>
            </p:cNvPr>
            <p:cNvSpPr/>
            <p:nvPr/>
          </p:nvSpPr>
          <p:spPr>
            <a:xfrm>
              <a:off x="5747138" y="732072"/>
              <a:ext cx="3108669" cy="3256188"/>
            </a:xfrm>
            <a:prstGeom prst="rect">
              <a:avLst/>
            </a:prstGeom>
            <a:solidFill>
              <a:prstClr val="white"/>
            </a:solidFill>
          </p:spPr>
        </p:sp>
      </p:grpSp>
      <p:pic>
        <p:nvPicPr>
          <p:cNvPr id="19" name="Picture 18" descr="A picture containing diagram&#10;&#10;Description automatically generated">
            <a:extLst>
              <a:ext uri="{FF2B5EF4-FFF2-40B4-BE49-F238E27FC236}">
                <a16:creationId xmlns:a16="http://schemas.microsoft.com/office/drawing/2014/main" xmlns="" id="{AC1BCDD7-18AB-4A39-8378-CD629D9B58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2813" y="5826184"/>
            <a:ext cx="961918" cy="961918"/>
          </a:xfrm>
          <a:prstGeom prst="rect">
            <a:avLst/>
          </a:prstGeom>
        </p:spPr>
      </p:pic>
      <p:pic>
        <p:nvPicPr>
          <p:cNvPr id="20" name="Picture 19" descr="Logo&#10;&#10;Description automatically generated">
            <a:extLst>
              <a:ext uri="{FF2B5EF4-FFF2-40B4-BE49-F238E27FC236}">
                <a16:creationId xmlns:a16="http://schemas.microsoft.com/office/drawing/2014/main" xmlns="" id="{41C9BAFE-659C-4365-9F71-616FA10F59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3989" y="6008214"/>
            <a:ext cx="723891" cy="849786"/>
          </a:xfrm>
          <a:prstGeom prst="rect">
            <a:avLst/>
          </a:prstGeom>
        </p:spPr>
      </p:pic>
      <p:sp>
        <p:nvSpPr>
          <p:cNvPr id="21" name="Rectangle 1">
            <a:extLst>
              <a:ext uri="{FF2B5EF4-FFF2-40B4-BE49-F238E27FC236}">
                <a16:creationId xmlns:a16="http://schemas.microsoft.com/office/drawing/2014/main" xmlns="" id="{08902020-A479-4F41-B337-9A6C1BBB830F}"/>
              </a:ext>
            </a:extLst>
          </p:cNvPr>
          <p:cNvSpPr>
            <a:spLocks noChangeArrowheads="1"/>
          </p:cNvSpPr>
          <p:nvPr/>
        </p:nvSpPr>
        <p:spPr bwMode="auto">
          <a:xfrm>
            <a:off x="2324730" y="6332706"/>
            <a:ext cx="656925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IN" altLang="en-US" sz="1200" b="1" dirty="0">
                <a:latin typeface="Bookman Old Style" panose="02050604050505020204" pitchFamily="18" charset="0"/>
              </a:rPr>
              <a:t>NATIONAL WORKSHOP ON PREFRABRICATED BUILDINGS AND CONSTRUCTION </a:t>
            </a:r>
          </a:p>
          <a:p>
            <a:pPr algn="ctr"/>
            <a:r>
              <a:rPr lang="en-IN" altLang="en-US" sz="1000" b="1" dirty="0">
                <a:latin typeface="Bookman Old Style" panose="02050604050505020204" pitchFamily="18" charset="0"/>
              </a:rPr>
              <a:t>29</a:t>
            </a:r>
            <a:r>
              <a:rPr lang="en-IN" altLang="en-US" sz="1000" b="1" baseline="30000" dirty="0">
                <a:latin typeface="Bookman Old Style" panose="02050604050505020204" pitchFamily="18" charset="0"/>
              </a:rPr>
              <a:t>th</a:t>
            </a:r>
            <a:r>
              <a:rPr lang="en-IN" altLang="en-US" sz="1000" b="1" dirty="0">
                <a:latin typeface="Bookman Old Style" panose="02050604050505020204" pitchFamily="18" charset="0"/>
              </a:rPr>
              <a:t> &amp; 30</a:t>
            </a:r>
            <a:r>
              <a:rPr lang="en-IN" altLang="en-US" sz="1000" b="1" baseline="30000" dirty="0">
                <a:latin typeface="Bookman Old Style" panose="02050604050505020204" pitchFamily="18" charset="0"/>
              </a:rPr>
              <a:t>th</a:t>
            </a:r>
            <a:r>
              <a:rPr lang="en-IN" altLang="en-US" sz="1000" b="1" dirty="0">
                <a:latin typeface="Bookman Old Style" panose="02050604050505020204" pitchFamily="18" charset="0"/>
              </a:rPr>
              <a:t> NOVEMBER 2021 </a:t>
            </a:r>
          </a:p>
        </p:txBody>
      </p:sp>
      <p:pic>
        <p:nvPicPr>
          <p:cNvPr id="27" name="Picture 26" descr="Logo&#10;&#10;Description automatically generated">
            <a:extLst>
              <a:ext uri="{FF2B5EF4-FFF2-40B4-BE49-F238E27FC236}">
                <a16:creationId xmlns:a16="http://schemas.microsoft.com/office/drawing/2014/main" xmlns="" id="{A6644998-463A-4AEC-986D-82E2E9365453}"/>
              </a:ext>
            </a:extLst>
          </p:cNvPr>
          <p:cNvPicPr>
            <a:picLocks noChangeAspect="1"/>
          </p:cNvPicPr>
          <p:nvPr/>
        </p:nvPicPr>
        <p:blipFill rotWithShape="1">
          <a:blip r:embed="rId6"/>
          <a:srcRect l="26755" t="33874" r="27854" b="36499"/>
          <a:stretch/>
        </p:blipFill>
        <p:spPr>
          <a:xfrm>
            <a:off x="0" y="0"/>
            <a:ext cx="1407736" cy="594815"/>
          </a:xfrm>
          <a:prstGeom prst="rect">
            <a:avLst/>
          </a:prstGeom>
        </p:spPr>
      </p:pic>
      <p:sp>
        <p:nvSpPr>
          <p:cNvPr id="29" name="Rectangle 20">
            <a:extLst>
              <a:ext uri="{FF2B5EF4-FFF2-40B4-BE49-F238E27FC236}">
                <a16:creationId xmlns:a16="http://schemas.microsoft.com/office/drawing/2014/main" xmlns="" id="{AB2981B5-D538-472B-821B-A49666A83705}"/>
              </a:ext>
            </a:extLst>
          </p:cNvPr>
          <p:cNvSpPr>
            <a:spLocks noChangeArrowheads="1"/>
          </p:cNvSpPr>
          <p:nvPr/>
        </p:nvSpPr>
        <p:spPr bwMode="auto">
          <a:xfrm>
            <a:off x="1324033" y="1130591"/>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eaLnBrk="1" hangingPunct="1"/>
            <a:r>
              <a:rPr lang="en-US" altLang="en-US" dirty="0">
                <a:latin typeface="+mn-lt"/>
                <a:cs typeface="Arial" panose="020B0604020202020204" pitchFamily="34" charset="0"/>
              </a:rPr>
              <a:t>CIPLA PHARMA INDUSTRY</a:t>
            </a:r>
          </a:p>
        </p:txBody>
      </p:sp>
      <p:sp>
        <p:nvSpPr>
          <p:cNvPr id="30" name="Rectangle 20">
            <a:extLst>
              <a:ext uri="{FF2B5EF4-FFF2-40B4-BE49-F238E27FC236}">
                <a16:creationId xmlns:a16="http://schemas.microsoft.com/office/drawing/2014/main" xmlns="" id="{ABAC220B-7721-4E50-B302-DD974FEA2E11}"/>
              </a:ext>
            </a:extLst>
          </p:cNvPr>
          <p:cNvSpPr>
            <a:spLocks noChangeArrowheads="1"/>
          </p:cNvSpPr>
          <p:nvPr/>
        </p:nvSpPr>
        <p:spPr bwMode="auto">
          <a:xfrm>
            <a:off x="7492006" y="1786627"/>
            <a:ext cx="41194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r>
              <a:rPr lang="en-US" altLang="en-US" dirty="0">
                <a:latin typeface="+mn-lt"/>
                <a:cs typeface="Arial" panose="020B0604020202020204" pitchFamily="34" charset="0"/>
              </a:rPr>
              <a:t>RELIENCE </a:t>
            </a:r>
            <a:r>
              <a:rPr lang="en-US" altLang="en-US" dirty="0" smtClean="0">
                <a:latin typeface="+mn-lt"/>
                <a:cs typeface="Arial" panose="020B0604020202020204" pitchFamily="34" charset="0"/>
              </a:rPr>
              <a:t>OFFICE </a:t>
            </a:r>
            <a:r>
              <a:rPr lang="en-US" altLang="en-US" dirty="0">
                <a:latin typeface="+mn-lt"/>
                <a:cs typeface="Arial" panose="020B0604020202020204" pitchFamily="34" charset="0"/>
              </a:rPr>
              <a:t>BUILDING</a:t>
            </a:r>
          </a:p>
        </p:txBody>
      </p:sp>
      <p:pic>
        <p:nvPicPr>
          <p:cNvPr id="23" name="Picture 2" descr="D:\GPadmaja_Data\GPadmaja_data\IEI-JOURNALS\ACCE-AP-TS-20-5-16\PROJ PICS\Cipla 1.jpg">
            <a:extLst>
              <a:ext uri="{FF2B5EF4-FFF2-40B4-BE49-F238E27FC236}">
                <a16:creationId xmlns:a16="http://schemas.microsoft.com/office/drawing/2014/main" xmlns="" id="{C14380ED-F7DE-407B-BEBC-4D16952E8ED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709" t="31623"/>
          <a:stretch/>
        </p:blipFill>
        <p:spPr bwMode="auto">
          <a:xfrm>
            <a:off x="0" y="1632425"/>
            <a:ext cx="6020611" cy="361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a16="http://schemas.microsoft.com/office/drawing/2014/main" xmlns="" id="{3C3EA609-FD7E-4F17-9A4B-D147DFB1BB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67143" y="2250366"/>
            <a:ext cx="6101906" cy="361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1">
            <a:extLst>
              <a:ext uri="{FF2B5EF4-FFF2-40B4-BE49-F238E27FC236}">
                <a16:creationId xmlns:a16="http://schemas.microsoft.com/office/drawing/2014/main" xmlns="" id="{AB03F363-BAEC-4222-A927-30046160E7D8}"/>
              </a:ext>
            </a:extLst>
          </p:cNvPr>
          <p:cNvSpPr txBox="1">
            <a:spLocks/>
          </p:cNvSpPr>
          <p:nvPr/>
        </p:nvSpPr>
        <p:spPr>
          <a:xfrm>
            <a:off x="3114945" y="-90468"/>
            <a:ext cx="5398080" cy="7620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spc="1500" baseline="0">
                <a:solidFill>
                  <a:schemeClr val="tx1"/>
                </a:solidFill>
                <a:latin typeface="+mj-lt"/>
                <a:ea typeface="+mj-ea"/>
                <a:cs typeface="+mj-cs"/>
              </a:defRPr>
            </a:lvl1pPr>
          </a:lstStyle>
          <a:p>
            <a:r>
              <a:rPr lang="en-US" sz="4400" dirty="0" smtClean="0"/>
              <a:t>About PEB</a:t>
            </a:r>
            <a:endParaRPr lang="en-IN" sz="4400" dirty="0"/>
          </a:p>
        </p:txBody>
      </p:sp>
      <p:sp>
        <p:nvSpPr>
          <p:cNvPr id="24" name="Rectangle 20">
            <a:extLst>
              <a:ext uri="{FF2B5EF4-FFF2-40B4-BE49-F238E27FC236}">
                <a16:creationId xmlns:a16="http://schemas.microsoft.com/office/drawing/2014/main" xmlns="" id="{CE8CDC7C-EBFA-4635-A211-0E90755F287E}"/>
              </a:ext>
            </a:extLst>
          </p:cNvPr>
          <p:cNvSpPr>
            <a:spLocks noChangeArrowheads="1"/>
          </p:cNvSpPr>
          <p:nvPr/>
        </p:nvSpPr>
        <p:spPr bwMode="auto">
          <a:xfrm>
            <a:off x="3610033" y="490528"/>
            <a:ext cx="41713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algn="ctr" eaLnBrk="1" hangingPunct="1"/>
            <a:r>
              <a:rPr lang="en-US" altLang="en-US" b="1" dirty="0" smtClean="0">
                <a:latin typeface="+mn-lt"/>
                <a:cs typeface="Arial" panose="020B0604020202020204" pitchFamily="34" charset="0"/>
              </a:rPr>
              <a:t>EXTENDED APPLICATIONS </a:t>
            </a:r>
            <a:r>
              <a:rPr lang="en-US" altLang="en-US" b="1" dirty="0">
                <a:latin typeface="+mn-lt"/>
                <a:cs typeface="Arial" panose="020B0604020202020204" pitchFamily="34" charset="0"/>
              </a:rPr>
              <a:t>OF  </a:t>
            </a:r>
            <a:r>
              <a:rPr lang="en-US" altLang="en-US" b="1" dirty="0" smtClean="0">
                <a:latin typeface="+mn-lt"/>
                <a:cs typeface="Arial" panose="020B0604020202020204" pitchFamily="34" charset="0"/>
              </a:rPr>
              <a:t>PEB</a:t>
            </a:r>
            <a:endParaRPr lang="en-US" altLang="en-US" b="1" dirty="0">
              <a:latin typeface="+mn-lt"/>
              <a:cs typeface="Arial" panose="020B0604020202020204" pitchFamily="34" charset="0"/>
            </a:endParaRPr>
          </a:p>
        </p:txBody>
      </p:sp>
    </p:spTree>
    <p:extLst>
      <p:ext uri="{BB962C8B-B14F-4D97-AF65-F5344CB8AC3E}">
        <p14:creationId xmlns:p14="http://schemas.microsoft.com/office/powerpoint/2010/main" val="10074508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DC7AE00E-3BDF-4D30-9783-F4262EB668F3}"/>
              </a:ext>
            </a:extLst>
          </p:cNvPr>
          <p:cNvSpPr>
            <a:spLocks noGrp="1"/>
          </p:cNvSpPr>
          <p:nvPr>
            <p:ph type="ctrTitle"/>
          </p:nvPr>
        </p:nvSpPr>
        <p:spPr>
          <a:xfrm>
            <a:off x="1760765" y="324937"/>
            <a:ext cx="4024032" cy="2885715"/>
          </a:xfrm>
        </p:spPr>
        <p:txBody>
          <a:bodyPr/>
          <a:lstStyle/>
          <a:p>
            <a:r>
              <a:rPr lang="en-US" dirty="0"/>
              <a:t>TOPIC ONE</a:t>
            </a:r>
          </a:p>
        </p:txBody>
      </p:sp>
      <p:sp>
        <p:nvSpPr>
          <p:cNvPr id="6" name="Subtitle 5">
            <a:extLst>
              <a:ext uri="{FF2B5EF4-FFF2-40B4-BE49-F238E27FC236}">
                <a16:creationId xmlns:a16="http://schemas.microsoft.com/office/drawing/2014/main" xmlns="" id="{4840E350-A8AF-4AAF-93E3-4D6B5B4B1EBC}"/>
              </a:ext>
            </a:extLst>
          </p:cNvPr>
          <p:cNvSpPr>
            <a:spLocks noGrp="1"/>
          </p:cNvSpPr>
          <p:nvPr>
            <p:ph type="subTitle" idx="1"/>
          </p:nvPr>
        </p:nvSpPr>
        <p:spPr>
          <a:xfrm>
            <a:off x="1760765" y="3166312"/>
            <a:ext cx="4024032" cy="771802"/>
          </a:xfrm>
        </p:spPr>
        <p:txBody>
          <a:bodyPr/>
          <a:lstStyle/>
          <a:p>
            <a:r>
              <a:rPr lang="en-US" dirty="0"/>
              <a:t>SUBTITLE</a:t>
            </a:r>
          </a:p>
        </p:txBody>
      </p:sp>
      <p:pic>
        <p:nvPicPr>
          <p:cNvPr id="15" name="Picture 8">
            <a:extLst>
              <a:ext uri="{FF2B5EF4-FFF2-40B4-BE49-F238E27FC236}">
                <a16:creationId xmlns:a16="http://schemas.microsoft.com/office/drawing/2014/main" xmlns="" id="{2E78F3F5-FA18-41F2-B0E0-3C4E73A243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2581"/>
          <a:stretch/>
        </p:blipFill>
        <p:spPr bwMode="auto">
          <a:xfrm>
            <a:off x="8604918" y="4303212"/>
            <a:ext cx="2736850" cy="188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Canvas 10">
            <a:extLst>
              <a:ext uri="{FF2B5EF4-FFF2-40B4-BE49-F238E27FC236}">
                <a16:creationId xmlns:a16="http://schemas.microsoft.com/office/drawing/2014/main" xmlns="" id="{CF0C3BFE-9EDC-4604-A780-C74FEBAE4CBD}"/>
              </a:ext>
            </a:extLst>
          </p:cNvPr>
          <p:cNvGrpSpPr/>
          <p:nvPr/>
        </p:nvGrpSpPr>
        <p:grpSpPr>
          <a:xfrm>
            <a:off x="-19681" y="-104776"/>
            <a:ext cx="12211681" cy="6962775"/>
            <a:chOff x="5747138" y="732072"/>
            <a:chExt cx="3108669" cy="3256188"/>
          </a:xfrm>
        </p:grpSpPr>
        <p:sp>
          <p:nvSpPr>
            <p:cNvPr id="18" name="Rectangle 17">
              <a:extLst>
                <a:ext uri="{FF2B5EF4-FFF2-40B4-BE49-F238E27FC236}">
                  <a16:creationId xmlns:a16="http://schemas.microsoft.com/office/drawing/2014/main" xmlns="" id="{0E8AB4A2-92D0-4F39-A33E-A5E439B0A7A1}"/>
                </a:ext>
              </a:extLst>
            </p:cNvPr>
            <p:cNvSpPr/>
            <p:nvPr/>
          </p:nvSpPr>
          <p:spPr>
            <a:xfrm>
              <a:off x="5747138" y="732072"/>
              <a:ext cx="3108669" cy="3256188"/>
            </a:xfrm>
            <a:prstGeom prst="rect">
              <a:avLst/>
            </a:prstGeom>
            <a:solidFill>
              <a:prstClr val="white"/>
            </a:solidFill>
          </p:spPr>
        </p:sp>
      </p:grpSp>
      <p:pic>
        <p:nvPicPr>
          <p:cNvPr id="19" name="Picture 18" descr="A picture containing diagram&#10;&#10;Description automatically generated">
            <a:extLst>
              <a:ext uri="{FF2B5EF4-FFF2-40B4-BE49-F238E27FC236}">
                <a16:creationId xmlns:a16="http://schemas.microsoft.com/office/drawing/2014/main" xmlns="" id="{AC1BCDD7-18AB-4A39-8378-CD629D9B58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7736" y="5896081"/>
            <a:ext cx="961918" cy="961918"/>
          </a:xfrm>
          <a:prstGeom prst="rect">
            <a:avLst/>
          </a:prstGeom>
        </p:spPr>
      </p:pic>
      <p:pic>
        <p:nvPicPr>
          <p:cNvPr id="20" name="Picture 19" descr="Logo&#10;&#10;Description automatically generated">
            <a:extLst>
              <a:ext uri="{FF2B5EF4-FFF2-40B4-BE49-F238E27FC236}">
                <a16:creationId xmlns:a16="http://schemas.microsoft.com/office/drawing/2014/main" xmlns="" id="{41C9BAFE-659C-4365-9F71-616FA10F59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3989" y="5961061"/>
            <a:ext cx="723891" cy="849786"/>
          </a:xfrm>
          <a:prstGeom prst="rect">
            <a:avLst/>
          </a:prstGeom>
        </p:spPr>
      </p:pic>
      <p:sp>
        <p:nvSpPr>
          <p:cNvPr id="21" name="Rectangle 1">
            <a:extLst>
              <a:ext uri="{FF2B5EF4-FFF2-40B4-BE49-F238E27FC236}">
                <a16:creationId xmlns:a16="http://schemas.microsoft.com/office/drawing/2014/main" xmlns="" id="{08902020-A479-4F41-B337-9A6C1BBB830F}"/>
              </a:ext>
            </a:extLst>
          </p:cNvPr>
          <p:cNvSpPr>
            <a:spLocks noChangeArrowheads="1"/>
          </p:cNvSpPr>
          <p:nvPr/>
        </p:nvSpPr>
        <p:spPr bwMode="auto">
          <a:xfrm>
            <a:off x="2324730" y="6332706"/>
            <a:ext cx="656925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IN" altLang="en-US" sz="1200" b="1" dirty="0">
                <a:latin typeface="Bookman Old Style" panose="02050604050505020204" pitchFamily="18" charset="0"/>
              </a:rPr>
              <a:t>NATIONAL WORKSHOP ON PREFRABRICATED BUILDINGS AND CONSTRUCTION </a:t>
            </a:r>
          </a:p>
          <a:p>
            <a:pPr algn="ctr"/>
            <a:r>
              <a:rPr lang="en-IN" altLang="en-US" sz="1000" b="1" dirty="0">
                <a:latin typeface="Bookman Old Style" panose="02050604050505020204" pitchFamily="18" charset="0"/>
              </a:rPr>
              <a:t>29</a:t>
            </a:r>
            <a:r>
              <a:rPr lang="en-IN" altLang="en-US" sz="1000" b="1" baseline="30000" dirty="0">
                <a:latin typeface="Bookman Old Style" panose="02050604050505020204" pitchFamily="18" charset="0"/>
              </a:rPr>
              <a:t>th</a:t>
            </a:r>
            <a:r>
              <a:rPr lang="en-IN" altLang="en-US" sz="1000" b="1" dirty="0">
                <a:latin typeface="Bookman Old Style" panose="02050604050505020204" pitchFamily="18" charset="0"/>
              </a:rPr>
              <a:t> &amp; 30</a:t>
            </a:r>
            <a:r>
              <a:rPr lang="en-IN" altLang="en-US" sz="1000" b="1" baseline="30000" dirty="0">
                <a:latin typeface="Bookman Old Style" panose="02050604050505020204" pitchFamily="18" charset="0"/>
              </a:rPr>
              <a:t>th</a:t>
            </a:r>
            <a:r>
              <a:rPr lang="en-IN" altLang="en-US" sz="1000" b="1" dirty="0">
                <a:latin typeface="Bookman Old Style" panose="02050604050505020204" pitchFamily="18" charset="0"/>
              </a:rPr>
              <a:t> NOVEMBER 2021 </a:t>
            </a:r>
          </a:p>
        </p:txBody>
      </p:sp>
      <p:pic>
        <p:nvPicPr>
          <p:cNvPr id="27" name="Picture 26" descr="Logo&#10;&#10;Description automatically generated">
            <a:extLst>
              <a:ext uri="{FF2B5EF4-FFF2-40B4-BE49-F238E27FC236}">
                <a16:creationId xmlns:a16="http://schemas.microsoft.com/office/drawing/2014/main" xmlns="" id="{A6644998-463A-4AEC-986D-82E2E9365453}"/>
              </a:ext>
            </a:extLst>
          </p:cNvPr>
          <p:cNvPicPr>
            <a:picLocks noChangeAspect="1"/>
          </p:cNvPicPr>
          <p:nvPr/>
        </p:nvPicPr>
        <p:blipFill rotWithShape="1">
          <a:blip r:embed="rId6"/>
          <a:srcRect l="26755" t="33874" r="27854" b="36499"/>
          <a:stretch/>
        </p:blipFill>
        <p:spPr>
          <a:xfrm>
            <a:off x="0" y="0"/>
            <a:ext cx="1407736" cy="594815"/>
          </a:xfrm>
          <a:prstGeom prst="rect">
            <a:avLst/>
          </a:prstGeom>
        </p:spPr>
      </p:pic>
      <p:pic>
        <p:nvPicPr>
          <p:cNvPr id="13" name="Picture 20">
            <a:extLst>
              <a:ext uri="{FF2B5EF4-FFF2-40B4-BE49-F238E27FC236}">
                <a16:creationId xmlns:a16="http://schemas.microsoft.com/office/drawing/2014/main" xmlns="" id="{CAABAB69-3581-4851-A869-2C78CC0CC543}"/>
              </a:ext>
            </a:extLst>
          </p:cNvPr>
          <p:cNvPicPr>
            <a:picLocks noChangeAspect="1" noChangeArrowheads="1"/>
          </p:cNvPicPr>
          <p:nvPr/>
        </p:nvPicPr>
        <p:blipFill>
          <a:blip r:embed="rId7" cstate="email"/>
          <a:srcRect/>
          <a:stretch>
            <a:fillRect/>
          </a:stretch>
        </p:blipFill>
        <p:spPr bwMode="auto">
          <a:xfrm>
            <a:off x="515561" y="1443660"/>
            <a:ext cx="5680435" cy="44072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7">
            <a:extLst>
              <a:ext uri="{FF2B5EF4-FFF2-40B4-BE49-F238E27FC236}">
                <a16:creationId xmlns:a16="http://schemas.microsoft.com/office/drawing/2014/main" xmlns="" id="{9CA9E8AE-B928-4D01-B49C-FA17BC195740}"/>
              </a:ext>
            </a:extLst>
          </p:cNvPr>
          <p:cNvPicPr>
            <a:picLocks noChangeAspect="1" noChangeArrowheads="1"/>
          </p:cNvPicPr>
          <p:nvPr/>
        </p:nvPicPr>
        <p:blipFill>
          <a:blip r:embed="rId8" cstate="email"/>
          <a:srcRect/>
          <a:stretch>
            <a:fillRect/>
          </a:stretch>
        </p:blipFill>
        <p:spPr bwMode="auto">
          <a:xfrm>
            <a:off x="6960953" y="1369950"/>
            <a:ext cx="4705350" cy="4572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extBox 21">
            <a:extLst>
              <a:ext uri="{FF2B5EF4-FFF2-40B4-BE49-F238E27FC236}">
                <a16:creationId xmlns:a16="http://schemas.microsoft.com/office/drawing/2014/main" xmlns="" id="{66EE2BBA-5724-45BF-A4B2-D553ACC0F18F}"/>
              </a:ext>
            </a:extLst>
          </p:cNvPr>
          <p:cNvSpPr txBox="1"/>
          <p:nvPr/>
        </p:nvSpPr>
        <p:spPr>
          <a:xfrm>
            <a:off x="1760765" y="937647"/>
            <a:ext cx="2864242" cy="369332"/>
          </a:xfrm>
          <a:prstGeom prst="rect">
            <a:avLst/>
          </a:prstGeom>
          <a:noFill/>
        </p:spPr>
        <p:txBody>
          <a:bodyPr wrap="square" anchor="b">
            <a:spAutoFit/>
          </a:bodyPr>
          <a:lstStyle/>
          <a:p>
            <a:pPr eaLnBrk="1" fontAlgn="auto" hangingPunct="1">
              <a:spcBef>
                <a:spcPts val="0"/>
              </a:spcBef>
              <a:spcAft>
                <a:spcPts val="0"/>
              </a:spcAft>
              <a:defRPr/>
            </a:pPr>
            <a:r>
              <a:rPr lang="en-US" dirty="0">
                <a:cs typeface="Arial" panose="020B0604020202020204" pitchFamily="34" charset="0"/>
              </a:rPr>
              <a:t>MGI Infra </a:t>
            </a:r>
            <a:r>
              <a:rPr lang="en-US" dirty="0" err="1">
                <a:cs typeface="Arial" panose="020B0604020202020204" pitchFamily="34" charset="0"/>
              </a:rPr>
              <a:t>Nipani</a:t>
            </a:r>
            <a:r>
              <a:rPr lang="en-US" dirty="0">
                <a:cs typeface="Arial" panose="020B0604020202020204" pitchFamily="34" charset="0"/>
              </a:rPr>
              <a:t>, Jammu</a:t>
            </a:r>
          </a:p>
        </p:txBody>
      </p:sp>
      <p:sp>
        <p:nvSpPr>
          <p:cNvPr id="23" name="Rectangle 20">
            <a:extLst>
              <a:ext uri="{FF2B5EF4-FFF2-40B4-BE49-F238E27FC236}">
                <a16:creationId xmlns:a16="http://schemas.microsoft.com/office/drawing/2014/main" xmlns="" id="{0B052979-0C30-42F9-B846-70A680D60C5B}"/>
              </a:ext>
            </a:extLst>
          </p:cNvPr>
          <p:cNvSpPr>
            <a:spLocks noChangeArrowheads="1"/>
          </p:cNvSpPr>
          <p:nvPr/>
        </p:nvSpPr>
        <p:spPr bwMode="auto">
          <a:xfrm>
            <a:off x="7331880" y="925578"/>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a:defRPr/>
            </a:pPr>
            <a:r>
              <a:rPr lang="en-US" altLang="en-US" dirty="0">
                <a:latin typeface="+mn-lt"/>
                <a:cs typeface="Arial" panose="020B0604020202020204" pitchFamily="34" charset="0"/>
              </a:rPr>
              <a:t>G+13 Residential Building - 6,060 sqm</a:t>
            </a:r>
          </a:p>
        </p:txBody>
      </p:sp>
      <p:sp>
        <p:nvSpPr>
          <p:cNvPr id="24" name="Title 1">
            <a:extLst>
              <a:ext uri="{FF2B5EF4-FFF2-40B4-BE49-F238E27FC236}">
                <a16:creationId xmlns:a16="http://schemas.microsoft.com/office/drawing/2014/main" xmlns="" id="{AB03F363-BAEC-4222-A927-30046160E7D8}"/>
              </a:ext>
            </a:extLst>
          </p:cNvPr>
          <p:cNvSpPr txBox="1">
            <a:spLocks/>
          </p:cNvSpPr>
          <p:nvPr/>
        </p:nvSpPr>
        <p:spPr>
          <a:xfrm>
            <a:off x="3085757" y="-121499"/>
            <a:ext cx="5398080" cy="7620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spc="1500" baseline="0">
                <a:solidFill>
                  <a:schemeClr val="tx1"/>
                </a:solidFill>
                <a:latin typeface="+mj-lt"/>
                <a:ea typeface="+mj-ea"/>
                <a:cs typeface="+mj-cs"/>
              </a:defRPr>
            </a:lvl1pPr>
          </a:lstStyle>
          <a:p>
            <a:r>
              <a:rPr lang="en-US" sz="4400" dirty="0" smtClean="0"/>
              <a:t>About PEB</a:t>
            </a:r>
            <a:endParaRPr lang="en-IN" sz="4400" dirty="0"/>
          </a:p>
        </p:txBody>
      </p:sp>
      <p:sp>
        <p:nvSpPr>
          <p:cNvPr id="25" name="Rectangle 20">
            <a:extLst>
              <a:ext uri="{FF2B5EF4-FFF2-40B4-BE49-F238E27FC236}">
                <a16:creationId xmlns:a16="http://schemas.microsoft.com/office/drawing/2014/main" xmlns="" id="{CE8CDC7C-EBFA-4635-A211-0E90755F287E}"/>
              </a:ext>
            </a:extLst>
          </p:cNvPr>
          <p:cNvSpPr>
            <a:spLocks noChangeArrowheads="1"/>
          </p:cNvSpPr>
          <p:nvPr/>
        </p:nvSpPr>
        <p:spPr bwMode="auto">
          <a:xfrm>
            <a:off x="3610033" y="436768"/>
            <a:ext cx="41713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algn="ctr" eaLnBrk="1" hangingPunct="1"/>
            <a:r>
              <a:rPr lang="en-US" altLang="en-US" b="1" dirty="0" smtClean="0">
                <a:latin typeface="+mn-lt"/>
                <a:cs typeface="Arial" panose="020B0604020202020204" pitchFamily="34" charset="0"/>
              </a:rPr>
              <a:t>EXTENDED APPLICATIONS </a:t>
            </a:r>
            <a:r>
              <a:rPr lang="en-US" altLang="en-US" b="1" dirty="0">
                <a:latin typeface="+mn-lt"/>
                <a:cs typeface="Arial" panose="020B0604020202020204" pitchFamily="34" charset="0"/>
              </a:rPr>
              <a:t>OF  </a:t>
            </a:r>
            <a:r>
              <a:rPr lang="en-US" altLang="en-US" b="1" dirty="0" smtClean="0">
                <a:latin typeface="+mn-lt"/>
                <a:cs typeface="Arial" panose="020B0604020202020204" pitchFamily="34" charset="0"/>
              </a:rPr>
              <a:t>PEB</a:t>
            </a:r>
            <a:endParaRPr lang="en-US" altLang="en-US" b="1" dirty="0">
              <a:latin typeface="+mn-lt"/>
              <a:cs typeface="Arial" panose="020B0604020202020204" pitchFamily="34" charset="0"/>
            </a:endParaRPr>
          </a:p>
        </p:txBody>
      </p:sp>
    </p:spTree>
    <p:extLst>
      <p:ext uri="{BB962C8B-B14F-4D97-AF65-F5344CB8AC3E}">
        <p14:creationId xmlns:p14="http://schemas.microsoft.com/office/powerpoint/2010/main" val="24304225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DC7AE00E-3BDF-4D30-9783-F4262EB668F3}"/>
              </a:ext>
            </a:extLst>
          </p:cNvPr>
          <p:cNvSpPr>
            <a:spLocks noGrp="1"/>
          </p:cNvSpPr>
          <p:nvPr>
            <p:ph type="ctrTitle"/>
          </p:nvPr>
        </p:nvSpPr>
        <p:spPr>
          <a:xfrm>
            <a:off x="1760765" y="324937"/>
            <a:ext cx="4024032" cy="2885715"/>
          </a:xfrm>
        </p:spPr>
        <p:txBody>
          <a:bodyPr/>
          <a:lstStyle/>
          <a:p>
            <a:r>
              <a:rPr lang="en-US" dirty="0"/>
              <a:t>TOPIC ONE</a:t>
            </a:r>
          </a:p>
        </p:txBody>
      </p:sp>
      <p:sp>
        <p:nvSpPr>
          <p:cNvPr id="6" name="Subtitle 5">
            <a:extLst>
              <a:ext uri="{FF2B5EF4-FFF2-40B4-BE49-F238E27FC236}">
                <a16:creationId xmlns:a16="http://schemas.microsoft.com/office/drawing/2014/main" xmlns="" id="{4840E350-A8AF-4AAF-93E3-4D6B5B4B1EBC}"/>
              </a:ext>
            </a:extLst>
          </p:cNvPr>
          <p:cNvSpPr>
            <a:spLocks noGrp="1"/>
          </p:cNvSpPr>
          <p:nvPr>
            <p:ph type="subTitle" idx="1"/>
          </p:nvPr>
        </p:nvSpPr>
        <p:spPr>
          <a:xfrm>
            <a:off x="1760765" y="3166312"/>
            <a:ext cx="4024032" cy="771802"/>
          </a:xfrm>
        </p:spPr>
        <p:txBody>
          <a:bodyPr/>
          <a:lstStyle/>
          <a:p>
            <a:r>
              <a:rPr lang="en-US" dirty="0"/>
              <a:t>SUBTITLE</a:t>
            </a:r>
          </a:p>
        </p:txBody>
      </p:sp>
      <p:pic>
        <p:nvPicPr>
          <p:cNvPr id="15" name="Picture 8">
            <a:extLst>
              <a:ext uri="{FF2B5EF4-FFF2-40B4-BE49-F238E27FC236}">
                <a16:creationId xmlns:a16="http://schemas.microsoft.com/office/drawing/2014/main" xmlns="" id="{2E78F3F5-FA18-41F2-B0E0-3C4E73A243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2581"/>
          <a:stretch/>
        </p:blipFill>
        <p:spPr bwMode="auto">
          <a:xfrm>
            <a:off x="8604918" y="4303212"/>
            <a:ext cx="2736850" cy="188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Canvas 10">
            <a:extLst>
              <a:ext uri="{FF2B5EF4-FFF2-40B4-BE49-F238E27FC236}">
                <a16:creationId xmlns:a16="http://schemas.microsoft.com/office/drawing/2014/main" xmlns="" id="{CF0C3BFE-9EDC-4604-A780-C74FEBAE4CBD}"/>
              </a:ext>
            </a:extLst>
          </p:cNvPr>
          <p:cNvGrpSpPr/>
          <p:nvPr/>
        </p:nvGrpSpPr>
        <p:grpSpPr>
          <a:xfrm>
            <a:off x="-19681" y="-46252"/>
            <a:ext cx="12211681" cy="6962775"/>
            <a:chOff x="5747138" y="677320"/>
            <a:chExt cx="3108669" cy="3256188"/>
          </a:xfrm>
        </p:grpSpPr>
        <p:sp>
          <p:nvSpPr>
            <p:cNvPr id="18" name="Rectangle 17">
              <a:extLst>
                <a:ext uri="{FF2B5EF4-FFF2-40B4-BE49-F238E27FC236}">
                  <a16:creationId xmlns:a16="http://schemas.microsoft.com/office/drawing/2014/main" xmlns="" id="{0E8AB4A2-92D0-4F39-A33E-A5E439B0A7A1}"/>
                </a:ext>
              </a:extLst>
            </p:cNvPr>
            <p:cNvSpPr/>
            <p:nvPr/>
          </p:nvSpPr>
          <p:spPr>
            <a:xfrm>
              <a:off x="5747138" y="677320"/>
              <a:ext cx="3108669" cy="3256188"/>
            </a:xfrm>
            <a:prstGeom prst="rect">
              <a:avLst/>
            </a:prstGeom>
            <a:solidFill>
              <a:prstClr val="white"/>
            </a:solidFill>
          </p:spPr>
        </p:sp>
      </p:grpSp>
      <p:pic>
        <p:nvPicPr>
          <p:cNvPr id="19" name="Picture 18" descr="A picture containing diagram&#10;&#10;Description automatically generated">
            <a:extLst>
              <a:ext uri="{FF2B5EF4-FFF2-40B4-BE49-F238E27FC236}">
                <a16:creationId xmlns:a16="http://schemas.microsoft.com/office/drawing/2014/main" xmlns="" id="{AC1BCDD7-18AB-4A39-8378-CD629D9B58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6999" y="5954605"/>
            <a:ext cx="961918" cy="961918"/>
          </a:xfrm>
          <a:prstGeom prst="rect">
            <a:avLst/>
          </a:prstGeom>
        </p:spPr>
      </p:pic>
      <p:pic>
        <p:nvPicPr>
          <p:cNvPr id="20" name="Picture 19" descr="Logo&#10;&#10;Description automatically generated">
            <a:extLst>
              <a:ext uri="{FF2B5EF4-FFF2-40B4-BE49-F238E27FC236}">
                <a16:creationId xmlns:a16="http://schemas.microsoft.com/office/drawing/2014/main" xmlns="" id="{41C9BAFE-659C-4365-9F71-616FA10F59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78483" y="6018660"/>
            <a:ext cx="723891" cy="849786"/>
          </a:xfrm>
          <a:prstGeom prst="rect">
            <a:avLst/>
          </a:prstGeom>
        </p:spPr>
      </p:pic>
      <p:sp>
        <p:nvSpPr>
          <p:cNvPr id="21" name="Rectangle 1">
            <a:extLst>
              <a:ext uri="{FF2B5EF4-FFF2-40B4-BE49-F238E27FC236}">
                <a16:creationId xmlns:a16="http://schemas.microsoft.com/office/drawing/2014/main" xmlns="" id="{08902020-A479-4F41-B337-9A6C1BBB830F}"/>
              </a:ext>
            </a:extLst>
          </p:cNvPr>
          <p:cNvSpPr>
            <a:spLocks noChangeArrowheads="1"/>
          </p:cNvSpPr>
          <p:nvPr/>
        </p:nvSpPr>
        <p:spPr bwMode="auto">
          <a:xfrm>
            <a:off x="2801529" y="6357215"/>
            <a:ext cx="656925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IN" altLang="en-US" sz="1200" b="1" dirty="0">
                <a:latin typeface="Bookman Old Style" panose="02050604050505020204" pitchFamily="18" charset="0"/>
              </a:rPr>
              <a:t>NATIONAL WORKSHOP ON PREFRABRICATED BUILDINGS AND CONSTRUCTION </a:t>
            </a:r>
          </a:p>
          <a:p>
            <a:pPr algn="ctr"/>
            <a:r>
              <a:rPr lang="en-IN" altLang="en-US" sz="1000" b="1" dirty="0">
                <a:latin typeface="Bookman Old Style" panose="02050604050505020204" pitchFamily="18" charset="0"/>
              </a:rPr>
              <a:t>29</a:t>
            </a:r>
            <a:r>
              <a:rPr lang="en-IN" altLang="en-US" sz="1000" b="1" baseline="30000" dirty="0">
                <a:latin typeface="Bookman Old Style" panose="02050604050505020204" pitchFamily="18" charset="0"/>
              </a:rPr>
              <a:t>th</a:t>
            </a:r>
            <a:r>
              <a:rPr lang="en-IN" altLang="en-US" sz="1000" b="1" dirty="0">
                <a:latin typeface="Bookman Old Style" panose="02050604050505020204" pitchFamily="18" charset="0"/>
              </a:rPr>
              <a:t> &amp; 30</a:t>
            </a:r>
            <a:r>
              <a:rPr lang="en-IN" altLang="en-US" sz="1000" b="1" baseline="30000" dirty="0">
                <a:latin typeface="Bookman Old Style" panose="02050604050505020204" pitchFamily="18" charset="0"/>
              </a:rPr>
              <a:t>th</a:t>
            </a:r>
            <a:r>
              <a:rPr lang="en-IN" altLang="en-US" sz="1000" b="1" dirty="0">
                <a:latin typeface="Bookman Old Style" panose="02050604050505020204" pitchFamily="18" charset="0"/>
              </a:rPr>
              <a:t> NOVEMBER 2021 </a:t>
            </a:r>
          </a:p>
        </p:txBody>
      </p:sp>
      <p:pic>
        <p:nvPicPr>
          <p:cNvPr id="27" name="Picture 26" descr="Logo&#10;&#10;Description automatically generated">
            <a:extLst>
              <a:ext uri="{FF2B5EF4-FFF2-40B4-BE49-F238E27FC236}">
                <a16:creationId xmlns:a16="http://schemas.microsoft.com/office/drawing/2014/main" xmlns="" id="{A6644998-463A-4AEC-986D-82E2E9365453}"/>
              </a:ext>
            </a:extLst>
          </p:cNvPr>
          <p:cNvPicPr>
            <a:picLocks noChangeAspect="1"/>
          </p:cNvPicPr>
          <p:nvPr/>
        </p:nvPicPr>
        <p:blipFill rotWithShape="1">
          <a:blip r:embed="rId6"/>
          <a:srcRect l="26755" t="33874" r="27854" b="36499"/>
          <a:stretch/>
        </p:blipFill>
        <p:spPr>
          <a:xfrm>
            <a:off x="0" y="0"/>
            <a:ext cx="1407736" cy="594815"/>
          </a:xfrm>
          <a:prstGeom prst="rect">
            <a:avLst/>
          </a:prstGeom>
        </p:spPr>
      </p:pic>
      <p:pic>
        <p:nvPicPr>
          <p:cNvPr id="16" name="Picture 4">
            <a:extLst>
              <a:ext uri="{FF2B5EF4-FFF2-40B4-BE49-F238E27FC236}">
                <a16:creationId xmlns:a16="http://schemas.microsoft.com/office/drawing/2014/main" xmlns="" id="{501726AB-8323-4202-9D11-D7337CBB5D34}"/>
              </a:ext>
            </a:extLst>
          </p:cNvPr>
          <p:cNvPicPr>
            <a:picLocks noChangeAspect="1" noChangeArrowheads="1"/>
          </p:cNvPicPr>
          <p:nvPr/>
        </p:nvPicPr>
        <p:blipFill rotWithShape="1">
          <a:blip r:embed="rId7" cstate="email"/>
          <a:srcRect t="15945"/>
          <a:stretch/>
        </p:blipFill>
        <p:spPr bwMode="auto">
          <a:xfrm>
            <a:off x="2441005" y="1608768"/>
            <a:ext cx="3715758" cy="4678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2">
            <a:extLst>
              <a:ext uri="{FF2B5EF4-FFF2-40B4-BE49-F238E27FC236}">
                <a16:creationId xmlns:a16="http://schemas.microsoft.com/office/drawing/2014/main" xmlns="" id="{42974681-65C5-452D-BE00-D5B349AE45F4}"/>
              </a:ext>
            </a:extLst>
          </p:cNvPr>
          <p:cNvPicPr>
            <a:picLocks noChangeAspect="1" noChangeArrowheads="1"/>
          </p:cNvPicPr>
          <p:nvPr/>
        </p:nvPicPr>
        <p:blipFill rotWithShape="1">
          <a:blip r:embed="rId8" cstate="email"/>
          <a:srcRect t="3327"/>
          <a:stretch/>
        </p:blipFill>
        <p:spPr bwMode="auto">
          <a:xfrm>
            <a:off x="6212840" y="1588071"/>
            <a:ext cx="3702696" cy="46208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 name="TextBox 22">
            <a:extLst>
              <a:ext uri="{FF2B5EF4-FFF2-40B4-BE49-F238E27FC236}">
                <a16:creationId xmlns:a16="http://schemas.microsoft.com/office/drawing/2014/main" xmlns="" id="{7BD8109B-AC0A-4872-88A7-99C074A1A6B1}"/>
              </a:ext>
            </a:extLst>
          </p:cNvPr>
          <p:cNvSpPr txBox="1"/>
          <p:nvPr/>
        </p:nvSpPr>
        <p:spPr>
          <a:xfrm>
            <a:off x="1824171" y="1185633"/>
            <a:ext cx="5003461" cy="307777"/>
          </a:xfrm>
          <a:prstGeom prst="rect">
            <a:avLst/>
          </a:prstGeom>
          <a:noFill/>
        </p:spPr>
        <p:txBody>
          <a:bodyPr wrap="square" anchor="b">
            <a:spAutoFit/>
          </a:bodyPr>
          <a:lstStyle/>
          <a:p>
            <a:pPr eaLnBrk="1" fontAlgn="auto" hangingPunct="1">
              <a:spcBef>
                <a:spcPts val="0"/>
              </a:spcBef>
              <a:spcAft>
                <a:spcPts val="0"/>
              </a:spcAft>
              <a:defRPr/>
            </a:pPr>
            <a:r>
              <a:rPr lang="en-US" sz="1400" dirty="0">
                <a:latin typeface="+mj-lt"/>
              </a:rPr>
              <a:t>CtrlS Data Center, Navi Mumbai (G+12 Data Center </a:t>
            </a:r>
            <a:r>
              <a:rPr lang="en-US" sz="1400" dirty="0" err="1">
                <a:latin typeface="+mj-lt"/>
              </a:rPr>
              <a:t>Bldg</a:t>
            </a:r>
            <a:r>
              <a:rPr lang="en-US" sz="1400" dirty="0">
                <a:latin typeface="+mj-lt"/>
              </a:rPr>
              <a:t>)</a:t>
            </a:r>
          </a:p>
        </p:txBody>
      </p:sp>
      <p:sp>
        <p:nvSpPr>
          <p:cNvPr id="24" name="Rectangle 20">
            <a:extLst>
              <a:ext uri="{FF2B5EF4-FFF2-40B4-BE49-F238E27FC236}">
                <a16:creationId xmlns:a16="http://schemas.microsoft.com/office/drawing/2014/main" xmlns="" id="{2ED7ADB5-890D-4EDC-B78B-010AFA8204A5}"/>
              </a:ext>
            </a:extLst>
          </p:cNvPr>
          <p:cNvSpPr>
            <a:spLocks noChangeArrowheads="1"/>
          </p:cNvSpPr>
          <p:nvPr/>
        </p:nvSpPr>
        <p:spPr bwMode="auto">
          <a:xfrm>
            <a:off x="6769768" y="1162081"/>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eaLnBrk="1" hangingPunct="1"/>
            <a:r>
              <a:rPr lang="en-US" altLang="en-US" sz="1400" dirty="0" err="1">
                <a:latin typeface="Calibri" panose="020F0502020204030204" pitchFamily="34" charset="0"/>
                <a:cs typeface="Arial" panose="020B0604020202020204" pitchFamily="34" charset="0"/>
              </a:rPr>
              <a:t>Vellapally</a:t>
            </a:r>
            <a:r>
              <a:rPr lang="en-US" altLang="en-US" sz="1400" dirty="0">
                <a:latin typeface="Calibri" panose="020F0502020204030204" pitchFamily="34" charset="0"/>
                <a:cs typeface="Arial" panose="020B0604020202020204" pitchFamily="34" charset="0"/>
              </a:rPr>
              <a:t> Brothers, Kerala (G+17 Commercial Building)</a:t>
            </a:r>
          </a:p>
        </p:txBody>
      </p:sp>
      <p:sp>
        <p:nvSpPr>
          <p:cNvPr id="26" name="Title 1">
            <a:extLst>
              <a:ext uri="{FF2B5EF4-FFF2-40B4-BE49-F238E27FC236}">
                <a16:creationId xmlns:a16="http://schemas.microsoft.com/office/drawing/2014/main" xmlns="" id="{AB03F363-BAEC-4222-A927-30046160E7D8}"/>
              </a:ext>
            </a:extLst>
          </p:cNvPr>
          <p:cNvSpPr txBox="1">
            <a:spLocks/>
          </p:cNvSpPr>
          <p:nvPr/>
        </p:nvSpPr>
        <p:spPr>
          <a:xfrm>
            <a:off x="3101781" y="-43551"/>
            <a:ext cx="5398080" cy="7620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spc="1500" baseline="0">
                <a:solidFill>
                  <a:schemeClr val="tx1"/>
                </a:solidFill>
                <a:latin typeface="+mj-lt"/>
                <a:ea typeface="+mj-ea"/>
                <a:cs typeface="+mj-cs"/>
              </a:defRPr>
            </a:lvl1pPr>
          </a:lstStyle>
          <a:p>
            <a:r>
              <a:rPr lang="en-US" sz="4400" dirty="0" smtClean="0"/>
              <a:t>About PEB</a:t>
            </a:r>
            <a:endParaRPr lang="en-IN" sz="4400" dirty="0"/>
          </a:p>
        </p:txBody>
      </p:sp>
      <p:sp>
        <p:nvSpPr>
          <p:cNvPr id="28" name="Rectangle 20">
            <a:extLst>
              <a:ext uri="{FF2B5EF4-FFF2-40B4-BE49-F238E27FC236}">
                <a16:creationId xmlns:a16="http://schemas.microsoft.com/office/drawing/2014/main" xmlns="" id="{CE8CDC7C-EBFA-4635-A211-0E90755F287E}"/>
              </a:ext>
            </a:extLst>
          </p:cNvPr>
          <p:cNvSpPr>
            <a:spLocks noChangeArrowheads="1"/>
          </p:cNvSpPr>
          <p:nvPr/>
        </p:nvSpPr>
        <p:spPr bwMode="auto">
          <a:xfrm>
            <a:off x="3715150" y="547067"/>
            <a:ext cx="41713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algn="ctr" eaLnBrk="1" hangingPunct="1"/>
            <a:r>
              <a:rPr lang="en-US" altLang="en-US" b="1" dirty="0" smtClean="0">
                <a:latin typeface="+mn-lt"/>
                <a:cs typeface="Arial" panose="020B0604020202020204" pitchFamily="34" charset="0"/>
              </a:rPr>
              <a:t>EXTENDED APPLICATIONS </a:t>
            </a:r>
            <a:r>
              <a:rPr lang="en-US" altLang="en-US" b="1" dirty="0">
                <a:latin typeface="+mn-lt"/>
                <a:cs typeface="Arial" panose="020B0604020202020204" pitchFamily="34" charset="0"/>
              </a:rPr>
              <a:t>OF  </a:t>
            </a:r>
            <a:r>
              <a:rPr lang="en-US" altLang="en-US" b="1" dirty="0" smtClean="0">
                <a:latin typeface="+mn-lt"/>
                <a:cs typeface="Arial" panose="020B0604020202020204" pitchFamily="34" charset="0"/>
              </a:rPr>
              <a:t>PEB</a:t>
            </a:r>
            <a:endParaRPr lang="en-US" altLang="en-US" b="1" dirty="0">
              <a:latin typeface="+mn-lt"/>
              <a:cs typeface="Arial" panose="020B0604020202020204" pitchFamily="34" charset="0"/>
            </a:endParaRPr>
          </a:p>
        </p:txBody>
      </p:sp>
    </p:spTree>
    <p:extLst>
      <p:ext uri="{BB962C8B-B14F-4D97-AF65-F5344CB8AC3E}">
        <p14:creationId xmlns:p14="http://schemas.microsoft.com/office/powerpoint/2010/main" val="23126761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DC7AE00E-3BDF-4D30-9783-F4262EB668F3}"/>
              </a:ext>
            </a:extLst>
          </p:cNvPr>
          <p:cNvSpPr>
            <a:spLocks noGrp="1"/>
          </p:cNvSpPr>
          <p:nvPr>
            <p:ph type="ctrTitle"/>
          </p:nvPr>
        </p:nvSpPr>
        <p:spPr>
          <a:xfrm>
            <a:off x="1760765" y="324937"/>
            <a:ext cx="4024032" cy="2885715"/>
          </a:xfrm>
        </p:spPr>
        <p:txBody>
          <a:bodyPr/>
          <a:lstStyle/>
          <a:p>
            <a:r>
              <a:rPr lang="en-US" dirty="0"/>
              <a:t>TOPIC ONE</a:t>
            </a:r>
          </a:p>
        </p:txBody>
      </p:sp>
      <p:sp>
        <p:nvSpPr>
          <p:cNvPr id="6" name="Subtitle 5">
            <a:extLst>
              <a:ext uri="{FF2B5EF4-FFF2-40B4-BE49-F238E27FC236}">
                <a16:creationId xmlns:a16="http://schemas.microsoft.com/office/drawing/2014/main" xmlns="" id="{4840E350-A8AF-4AAF-93E3-4D6B5B4B1EBC}"/>
              </a:ext>
            </a:extLst>
          </p:cNvPr>
          <p:cNvSpPr>
            <a:spLocks noGrp="1"/>
          </p:cNvSpPr>
          <p:nvPr>
            <p:ph type="subTitle" idx="1"/>
          </p:nvPr>
        </p:nvSpPr>
        <p:spPr>
          <a:xfrm>
            <a:off x="1760765" y="3166312"/>
            <a:ext cx="4024032" cy="771802"/>
          </a:xfrm>
        </p:spPr>
        <p:txBody>
          <a:bodyPr/>
          <a:lstStyle/>
          <a:p>
            <a:r>
              <a:rPr lang="en-US" dirty="0"/>
              <a:t>SUBTITLE</a:t>
            </a:r>
          </a:p>
        </p:txBody>
      </p:sp>
      <p:pic>
        <p:nvPicPr>
          <p:cNvPr id="15" name="Picture 8">
            <a:extLst>
              <a:ext uri="{FF2B5EF4-FFF2-40B4-BE49-F238E27FC236}">
                <a16:creationId xmlns:a16="http://schemas.microsoft.com/office/drawing/2014/main" xmlns="" id="{2E78F3F5-FA18-41F2-B0E0-3C4E73A243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2581"/>
          <a:stretch/>
        </p:blipFill>
        <p:spPr bwMode="auto">
          <a:xfrm>
            <a:off x="8604918" y="4303212"/>
            <a:ext cx="2736850" cy="188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Canvas 10">
            <a:extLst>
              <a:ext uri="{FF2B5EF4-FFF2-40B4-BE49-F238E27FC236}">
                <a16:creationId xmlns:a16="http://schemas.microsoft.com/office/drawing/2014/main" xmlns="" id="{CF0C3BFE-9EDC-4604-A780-C74FEBAE4CBD}"/>
              </a:ext>
            </a:extLst>
          </p:cNvPr>
          <p:cNvGrpSpPr/>
          <p:nvPr/>
        </p:nvGrpSpPr>
        <p:grpSpPr>
          <a:xfrm>
            <a:off x="1" y="-272955"/>
            <a:ext cx="12192000" cy="7227516"/>
            <a:chOff x="5747138" y="732072"/>
            <a:chExt cx="3108669" cy="3256188"/>
          </a:xfrm>
        </p:grpSpPr>
        <p:sp>
          <p:nvSpPr>
            <p:cNvPr id="18" name="Rectangle 17">
              <a:extLst>
                <a:ext uri="{FF2B5EF4-FFF2-40B4-BE49-F238E27FC236}">
                  <a16:creationId xmlns:a16="http://schemas.microsoft.com/office/drawing/2014/main" xmlns="" id="{0E8AB4A2-92D0-4F39-A33E-A5E439B0A7A1}"/>
                </a:ext>
              </a:extLst>
            </p:cNvPr>
            <p:cNvSpPr/>
            <p:nvPr/>
          </p:nvSpPr>
          <p:spPr>
            <a:xfrm>
              <a:off x="5747138" y="732072"/>
              <a:ext cx="3108669" cy="3256188"/>
            </a:xfrm>
            <a:prstGeom prst="rect">
              <a:avLst/>
            </a:prstGeom>
            <a:solidFill>
              <a:prstClr val="white"/>
            </a:solidFill>
          </p:spPr>
        </p:sp>
      </p:grpSp>
      <p:pic>
        <p:nvPicPr>
          <p:cNvPr id="19" name="Picture 18" descr="A picture containing diagram&#10;&#10;Description automatically generated">
            <a:extLst>
              <a:ext uri="{FF2B5EF4-FFF2-40B4-BE49-F238E27FC236}">
                <a16:creationId xmlns:a16="http://schemas.microsoft.com/office/drawing/2014/main" xmlns="" id="{AC1BCDD7-18AB-4A39-8378-CD629D9B58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7322" y="5817716"/>
            <a:ext cx="961918" cy="961918"/>
          </a:xfrm>
          <a:prstGeom prst="rect">
            <a:avLst/>
          </a:prstGeom>
        </p:spPr>
      </p:pic>
      <p:pic>
        <p:nvPicPr>
          <p:cNvPr id="20" name="Picture 19" descr="Logo&#10;&#10;Description automatically generated">
            <a:extLst>
              <a:ext uri="{FF2B5EF4-FFF2-40B4-BE49-F238E27FC236}">
                <a16:creationId xmlns:a16="http://schemas.microsoft.com/office/drawing/2014/main" xmlns="" id="{41C9BAFE-659C-4365-9F71-616FA10F59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11397" y="5963158"/>
            <a:ext cx="723891" cy="849786"/>
          </a:xfrm>
          <a:prstGeom prst="rect">
            <a:avLst/>
          </a:prstGeom>
        </p:spPr>
      </p:pic>
      <p:sp>
        <p:nvSpPr>
          <p:cNvPr id="21" name="Rectangle 1">
            <a:extLst>
              <a:ext uri="{FF2B5EF4-FFF2-40B4-BE49-F238E27FC236}">
                <a16:creationId xmlns:a16="http://schemas.microsoft.com/office/drawing/2014/main" xmlns="" id="{08902020-A479-4F41-B337-9A6C1BBB830F}"/>
              </a:ext>
            </a:extLst>
          </p:cNvPr>
          <p:cNvSpPr>
            <a:spLocks noChangeArrowheads="1"/>
          </p:cNvSpPr>
          <p:nvPr/>
        </p:nvSpPr>
        <p:spPr bwMode="auto">
          <a:xfrm>
            <a:off x="2805689" y="6335636"/>
            <a:ext cx="656925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IN" altLang="en-US" sz="1200" b="1" dirty="0">
                <a:latin typeface="Bookman Old Style" panose="02050604050505020204" pitchFamily="18" charset="0"/>
              </a:rPr>
              <a:t>NATIONAL WORKSHOP ON PREFRABRICATED BUILDINGS AND CONSTRUCTION </a:t>
            </a:r>
          </a:p>
          <a:p>
            <a:pPr algn="ctr"/>
            <a:r>
              <a:rPr lang="en-IN" altLang="en-US" sz="1000" b="1" dirty="0">
                <a:latin typeface="Bookman Old Style" panose="02050604050505020204" pitchFamily="18" charset="0"/>
              </a:rPr>
              <a:t>29</a:t>
            </a:r>
            <a:r>
              <a:rPr lang="en-IN" altLang="en-US" sz="1000" b="1" baseline="30000" dirty="0">
                <a:latin typeface="Bookman Old Style" panose="02050604050505020204" pitchFamily="18" charset="0"/>
              </a:rPr>
              <a:t>th</a:t>
            </a:r>
            <a:r>
              <a:rPr lang="en-IN" altLang="en-US" sz="1000" b="1" dirty="0">
                <a:latin typeface="Bookman Old Style" panose="02050604050505020204" pitchFamily="18" charset="0"/>
              </a:rPr>
              <a:t> &amp; 30</a:t>
            </a:r>
            <a:r>
              <a:rPr lang="en-IN" altLang="en-US" sz="1000" b="1" baseline="30000" dirty="0">
                <a:latin typeface="Bookman Old Style" panose="02050604050505020204" pitchFamily="18" charset="0"/>
              </a:rPr>
              <a:t>th</a:t>
            </a:r>
            <a:r>
              <a:rPr lang="en-IN" altLang="en-US" sz="1000" b="1" dirty="0">
                <a:latin typeface="Bookman Old Style" panose="02050604050505020204" pitchFamily="18" charset="0"/>
              </a:rPr>
              <a:t> NOVEMBER 2021 </a:t>
            </a:r>
          </a:p>
        </p:txBody>
      </p:sp>
      <p:pic>
        <p:nvPicPr>
          <p:cNvPr id="27" name="Picture 26" descr="Logo&#10;&#10;Description automatically generated">
            <a:extLst>
              <a:ext uri="{FF2B5EF4-FFF2-40B4-BE49-F238E27FC236}">
                <a16:creationId xmlns:a16="http://schemas.microsoft.com/office/drawing/2014/main" xmlns="" id="{A6644998-463A-4AEC-986D-82E2E9365453}"/>
              </a:ext>
            </a:extLst>
          </p:cNvPr>
          <p:cNvPicPr>
            <a:picLocks noChangeAspect="1"/>
          </p:cNvPicPr>
          <p:nvPr/>
        </p:nvPicPr>
        <p:blipFill rotWithShape="1">
          <a:blip r:embed="rId6"/>
          <a:srcRect l="26755" t="33874" r="27854" b="36499"/>
          <a:stretch/>
        </p:blipFill>
        <p:spPr>
          <a:xfrm>
            <a:off x="0" y="0"/>
            <a:ext cx="1407736" cy="594815"/>
          </a:xfrm>
          <a:prstGeom prst="rect">
            <a:avLst/>
          </a:prstGeom>
        </p:spPr>
      </p:pic>
      <p:pic>
        <p:nvPicPr>
          <p:cNvPr id="13" name="Picture 7">
            <a:extLst>
              <a:ext uri="{FF2B5EF4-FFF2-40B4-BE49-F238E27FC236}">
                <a16:creationId xmlns:a16="http://schemas.microsoft.com/office/drawing/2014/main" xmlns="" id="{010EB3A5-0658-43A2-B098-2082B396893A}"/>
              </a:ext>
            </a:extLst>
          </p:cNvPr>
          <p:cNvPicPr>
            <a:picLocks noChangeAspect="1" noChangeArrowheads="1"/>
          </p:cNvPicPr>
          <p:nvPr/>
        </p:nvPicPr>
        <p:blipFill>
          <a:blip r:embed="rId7" cstate="email"/>
          <a:srcRect/>
          <a:stretch>
            <a:fillRect/>
          </a:stretch>
        </p:blipFill>
        <p:spPr bwMode="auto">
          <a:xfrm>
            <a:off x="6560394" y="1413563"/>
            <a:ext cx="5108539" cy="38423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xtBox 13">
            <a:extLst>
              <a:ext uri="{FF2B5EF4-FFF2-40B4-BE49-F238E27FC236}">
                <a16:creationId xmlns:a16="http://schemas.microsoft.com/office/drawing/2014/main" xmlns="" id="{7A028CA6-39B3-4807-87F9-47FE021AD1D3}"/>
              </a:ext>
            </a:extLst>
          </p:cNvPr>
          <p:cNvSpPr txBox="1"/>
          <p:nvPr/>
        </p:nvSpPr>
        <p:spPr>
          <a:xfrm>
            <a:off x="3412622" y="958027"/>
            <a:ext cx="5791200" cy="307975"/>
          </a:xfrm>
          <a:prstGeom prst="rect">
            <a:avLst/>
          </a:prstGeom>
          <a:noFill/>
        </p:spPr>
        <p:txBody>
          <a:bodyPr anchor="b">
            <a:spAutoFit/>
          </a:bodyPr>
          <a:lstStyle/>
          <a:p>
            <a:pPr eaLnBrk="1" fontAlgn="auto" hangingPunct="1">
              <a:spcBef>
                <a:spcPts val="0"/>
              </a:spcBef>
              <a:spcAft>
                <a:spcPts val="0"/>
              </a:spcAft>
              <a:defRPr/>
            </a:pPr>
            <a:r>
              <a:rPr lang="en-US" sz="1400" dirty="0">
                <a:latin typeface="+mj-lt"/>
              </a:rPr>
              <a:t>Phoenix Spaces, Hyderabad, India </a:t>
            </a:r>
            <a:r>
              <a:rPr lang="en-US" sz="1400" dirty="0" smtClean="0">
                <a:latin typeface="+mj-lt"/>
              </a:rPr>
              <a:t>(</a:t>
            </a:r>
            <a:r>
              <a:rPr lang="en-US" sz="1400" dirty="0" smtClean="0">
                <a:latin typeface="Calibri" pitchFamily="34" charset="0"/>
              </a:rPr>
              <a:t>Commercial </a:t>
            </a:r>
            <a:r>
              <a:rPr lang="en-US" sz="1400" dirty="0">
                <a:latin typeface="Calibri" pitchFamily="34" charset="0"/>
              </a:rPr>
              <a:t>Building)</a:t>
            </a:r>
          </a:p>
        </p:txBody>
      </p:sp>
      <p:sp>
        <p:nvSpPr>
          <p:cNvPr id="22" name="Rectangle 20">
            <a:extLst>
              <a:ext uri="{FF2B5EF4-FFF2-40B4-BE49-F238E27FC236}">
                <a16:creationId xmlns:a16="http://schemas.microsoft.com/office/drawing/2014/main" xmlns="" id="{CE8CDC7C-EBFA-4635-A211-0E90755F287E}"/>
              </a:ext>
            </a:extLst>
          </p:cNvPr>
          <p:cNvSpPr>
            <a:spLocks noChangeArrowheads="1"/>
          </p:cNvSpPr>
          <p:nvPr/>
        </p:nvSpPr>
        <p:spPr bwMode="auto">
          <a:xfrm>
            <a:off x="3754877" y="450480"/>
            <a:ext cx="41713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defTabSz="457200" fontAlgn="base">
              <a:spcBef>
                <a:spcPct val="0"/>
              </a:spcBef>
              <a:spcAft>
                <a:spcPct val="0"/>
              </a:spcAft>
              <a:defRPr>
                <a:solidFill>
                  <a:schemeClr val="tx1"/>
                </a:solidFill>
                <a:latin typeface="Corbel" panose="020B0503020204020204" pitchFamily="34" charset="0"/>
              </a:defRPr>
            </a:lvl6pPr>
            <a:lvl7pPr marL="2971800" indent="-228600" defTabSz="457200" fontAlgn="base">
              <a:spcBef>
                <a:spcPct val="0"/>
              </a:spcBef>
              <a:spcAft>
                <a:spcPct val="0"/>
              </a:spcAft>
              <a:defRPr>
                <a:solidFill>
                  <a:schemeClr val="tx1"/>
                </a:solidFill>
                <a:latin typeface="Corbel" panose="020B0503020204020204" pitchFamily="34" charset="0"/>
              </a:defRPr>
            </a:lvl7pPr>
            <a:lvl8pPr marL="3429000" indent="-228600" defTabSz="457200" fontAlgn="base">
              <a:spcBef>
                <a:spcPct val="0"/>
              </a:spcBef>
              <a:spcAft>
                <a:spcPct val="0"/>
              </a:spcAft>
              <a:defRPr>
                <a:solidFill>
                  <a:schemeClr val="tx1"/>
                </a:solidFill>
                <a:latin typeface="Corbel" panose="020B0503020204020204" pitchFamily="34" charset="0"/>
              </a:defRPr>
            </a:lvl8pPr>
            <a:lvl9pPr marL="3886200" indent="-228600" defTabSz="457200" fontAlgn="base">
              <a:spcBef>
                <a:spcPct val="0"/>
              </a:spcBef>
              <a:spcAft>
                <a:spcPct val="0"/>
              </a:spcAft>
              <a:defRPr>
                <a:solidFill>
                  <a:schemeClr val="tx1"/>
                </a:solidFill>
                <a:latin typeface="Corbel" panose="020B0503020204020204" pitchFamily="34" charset="0"/>
              </a:defRPr>
            </a:lvl9pPr>
          </a:lstStyle>
          <a:p>
            <a:pPr algn="ctr" eaLnBrk="1" hangingPunct="1"/>
            <a:r>
              <a:rPr lang="en-US" altLang="en-US" b="1" dirty="0" smtClean="0">
                <a:latin typeface="+mn-lt"/>
                <a:cs typeface="Arial" panose="020B0604020202020204" pitchFamily="34" charset="0"/>
              </a:rPr>
              <a:t>EXTENDED APPLICATIONS </a:t>
            </a:r>
            <a:r>
              <a:rPr lang="en-US" altLang="en-US" b="1" dirty="0">
                <a:latin typeface="+mn-lt"/>
                <a:cs typeface="Arial" panose="020B0604020202020204" pitchFamily="34" charset="0"/>
              </a:rPr>
              <a:t>OF  </a:t>
            </a:r>
            <a:r>
              <a:rPr lang="en-US" altLang="en-US" b="1" dirty="0" smtClean="0">
                <a:latin typeface="+mn-lt"/>
                <a:cs typeface="Arial" panose="020B0604020202020204" pitchFamily="34" charset="0"/>
              </a:rPr>
              <a:t>PEB</a:t>
            </a:r>
            <a:endParaRPr lang="en-US" altLang="en-US" b="1" dirty="0">
              <a:latin typeface="+mn-lt"/>
              <a:cs typeface="Arial" panose="020B0604020202020204" pitchFamily="34" charset="0"/>
            </a:endParaRPr>
          </a:p>
        </p:txBody>
      </p:sp>
      <p:sp>
        <p:nvSpPr>
          <p:cNvPr id="23" name="Title 1">
            <a:extLst>
              <a:ext uri="{FF2B5EF4-FFF2-40B4-BE49-F238E27FC236}">
                <a16:creationId xmlns:a16="http://schemas.microsoft.com/office/drawing/2014/main" xmlns="" id="{AB03F363-BAEC-4222-A927-30046160E7D8}"/>
              </a:ext>
            </a:extLst>
          </p:cNvPr>
          <p:cNvSpPr txBox="1">
            <a:spLocks/>
          </p:cNvSpPr>
          <p:nvPr/>
        </p:nvSpPr>
        <p:spPr>
          <a:xfrm>
            <a:off x="3206838" y="-58072"/>
            <a:ext cx="5398080" cy="81323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1" kern="1200" spc="1500" baseline="0">
                <a:solidFill>
                  <a:schemeClr val="tx1"/>
                </a:solidFill>
                <a:latin typeface="+mj-lt"/>
                <a:ea typeface="+mj-ea"/>
                <a:cs typeface="+mj-cs"/>
              </a:defRPr>
            </a:lvl1pPr>
          </a:lstStyle>
          <a:p>
            <a:r>
              <a:rPr lang="en-US" sz="4400" dirty="0" smtClean="0"/>
              <a:t>About PEB</a:t>
            </a:r>
            <a:endParaRPr lang="en-IN" sz="4400" dirty="0"/>
          </a:p>
        </p:txBody>
      </p:sp>
      <p:pic>
        <p:nvPicPr>
          <p:cNvPr id="16" name="Picture 4"/>
          <p:cNvPicPr>
            <a:picLocks noChangeAspect="1" noChangeArrowheads="1"/>
          </p:cNvPicPr>
          <p:nvPr/>
        </p:nvPicPr>
        <p:blipFill>
          <a:blip r:embed="rId8"/>
          <a:srcRect/>
          <a:stretch>
            <a:fillRect/>
          </a:stretch>
        </p:blipFill>
        <p:spPr bwMode="auto">
          <a:xfrm>
            <a:off x="915278" y="1468869"/>
            <a:ext cx="5450953" cy="3759996"/>
          </a:xfrm>
          <a:prstGeom prst="rect">
            <a:avLst/>
          </a:prstGeom>
          <a:effectLst>
            <a:prstShdw prst="shdw17" dist="17961" dir="2700000">
              <a:srgbClr val="DDDDDD">
                <a:gamma/>
                <a:shade val="60000"/>
                <a:invGamma/>
              </a:srgb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2685583"/>
      </p:ext>
    </p:extLst>
  </p:cSld>
  <p:clrMapOvr>
    <a:masterClrMapping/>
  </p:clrMapOvr>
  <p:timing>
    <p:tnLst>
      <p:par>
        <p:cTn id="1" dur="indefinite" restart="never" nodeType="tmRoot"/>
      </p:par>
    </p:tnLst>
  </p:timing>
</p:sld>
</file>

<file path=ppt/theme/theme1.xml><?xml version="1.0" encoding="utf-8"?>
<a:theme xmlns:a="http://schemas.openxmlformats.org/drawingml/2006/main" name="1_FunkyShapesVTI">
  <a:themeElements>
    <a:clrScheme name="Custom 15">
      <a:dk1>
        <a:sysClr val="windowText" lastClr="000000"/>
      </a:dk1>
      <a:lt1>
        <a:sysClr val="window" lastClr="FFFFFF"/>
      </a:lt1>
      <a:dk2>
        <a:srgbClr val="2D2D2D"/>
      </a:dk2>
      <a:lt2>
        <a:srgbClr val="F3FFF8"/>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Custom 7">
      <a:majorFont>
        <a:latin typeface="Source Sans Pro "/>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69C5E83-33D9-4150-939F-50A6208AC3A6}">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8BAAD304-2F93-484D-AB63-54EA4F7407AA}">
  <ds:schemaRefs>
    <ds:schemaRef ds:uri="http://schemas.microsoft.com/sharepoint/v3/contenttype/forms"/>
  </ds:schemaRefs>
</ds:datastoreItem>
</file>

<file path=customXml/itemProps3.xml><?xml version="1.0" encoding="utf-8"?>
<ds:datastoreItem xmlns:ds="http://schemas.openxmlformats.org/officeDocument/2006/customXml" ds:itemID="{6292DCC9-928C-4FAE-A49E-0F1AC6C10D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Funky shapes design</Template>
  <TotalTime>961</TotalTime>
  <Words>1601</Words>
  <Application>Microsoft Office PowerPoint</Application>
  <PresentationFormat>Widescreen</PresentationFormat>
  <Paragraphs>203</Paragraphs>
  <Slides>23</Slides>
  <Notes>13</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6" baseType="lpstr">
      <vt:lpstr>MS Mincho</vt:lpstr>
      <vt:lpstr>Arial</vt:lpstr>
      <vt:lpstr>Bookman Old Style</vt:lpstr>
      <vt:lpstr>Calibri</vt:lpstr>
      <vt:lpstr>Comic Sans MS</vt:lpstr>
      <vt:lpstr>Lato</vt:lpstr>
      <vt:lpstr>Source Sans Pro</vt:lpstr>
      <vt:lpstr>Source Sans Pro </vt:lpstr>
      <vt:lpstr>Source Sans Pro SemiBold</vt:lpstr>
      <vt:lpstr>Times New Roman</vt:lpstr>
      <vt:lpstr>Wingdings</vt:lpstr>
      <vt:lpstr>1_FunkyShapesVTI</vt:lpstr>
      <vt:lpstr>Photo Editor Photo</vt:lpstr>
      <vt:lpstr>COMPOSITE  CONSTRUCTION INPRE-ENGINEERED BUILDINGS </vt:lpstr>
      <vt:lpstr>CONTENTS</vt:lpstr>
      <vt:lpstr>TOPIC ONE</vt:lpstr>
      <vt:lpstr>About PEB</vt:lpstr>
      <vt:lpstr>TOPIC ONE</vt:lpstr>
      <vt:lpstr>TOPIC ONE</vt:lpstr>
      <vt:lpstr>TOPIC ONE</vt:lpstr>
      <vt:lpstr>TOPIC ONE</vt:lpstr>
      <vt:lpstr>TOPIC ONE</vt:lpstr>
      <vt:lpstr>TOPIC ONE</vt:lpstr>
      <vt:lpstr>TOPIC ONE</vt:lpstr>
      <vt:lpstr>TOPIC ONE</vt:lpstr>
      <vt:lpstr>TOPIC ONE</vt:lpstr>
      <vt:lpstr>PowerPoint Presentation</vt:lpstr>
      <vt:lpstr>PowerPoint Presentation</vt:lpstr>
      <vt:lpstr>EXPERIMENTAL INVESTIGATION</vt:lpstr>
      <vt:lpstr>PowerPoint Presentation</vt:lpstr>
      <vt:lpstr> EXPERIMENTAL INVESTIGATION</vt:lpstr>
      <vt:lpstr>PowerPoint Presentation</vt:lpstr>
      <vt:lpstr>PowerPoint Presentation</vt:lpstr>
      <vt:lpstr>APPLICATIONS OF COMPOSITE HIGH-DENSITY  PU FOAM FILLED ALUMINIUM /LG STEEL TUBES</vt:lpstr>
      <vt:lpstr>CONCLUSIONS</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COMPOSITE  CONSTRUCTION INPRE-ENGINEERED BUILDINGS</dc:title>
  <dc:creator>Padmaja.G</dc:creator>
  <cp:lastModifiedBy>G Padmaja</cp:lastModifiedBy>
  <cp:revision>82</cp:revision>
  <dcterms:created xsi:type="dcterms:W3CDTF">2021-11-25T06:11:32Z</dcterms:created>
  <dcterms:modified xsi:type="dcterms:W3CDTF">2021-11-27T15:01:02Z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